
<file path=[Content_Types].xml><?xml version="1.0" encoding="utf-8"?>
<Types xmlns="http://schemas.openxmlformats.org/package/2006/content-types">
  <Default Extension="png" ContentType="image/png"/>
  <Default Extension="svg" ContentType="image/svg+xml"/>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trictFirstAndLastChars="0" saveSubsetFonts="1" autoCompressPictures="0">
  <p:sldMasterIdLst>
    <p:sldMasterId id="2147483659" r:id="rId1"/>
  </p:sldMasterIdLst>
  <p:notesMasterIdLst>
    <p:notesMasterId r:id="rId84"/>
  </p:notesMasterIdLst>
  <p:handoutMasterIdLst>
    <p:handoutMasterId r:id="rId85"/>
  </p:handoutMasterIdLst>
  <p:sldIdLst>
    <p:sldId id="302" r:id="rId2"/>
    <p:sldId id="303" r:id="rId3"/>
    <p:sldId id="511" r:id="rId4"/>
    <p:sldId id="533" r:id="rId5"/>
    <p:sldId id="535" r:id="rId6"/>
    <p:sldId id="536" r:id="rId7"/>
    <p:sldId id="537" r:id="rId8"/>
    <p:sldId id="534" r:id="rId9"/>
    <p:sldId id="605" r:id="rId10"/>
    <p:sldId id="606" r:id="rId11"/>
    <p:sldId id="607" r:id="rId12"/>
    <p:sldId id="608" r:id="rId13"/>
    <p:sldId id="609" r:id="rId14"/>
    <p:sldId id="610" r:id="rId15"/>
    <p:sldId id="611" r:id="rId16"/>
    <p:sldId id="612" r:id="rId17"/>
    <p:sldId id="613" r:id="rId18"/>
    <p:sldId id="372" r:id="rId19"/>
    <p:sldId id="538" r:id="rId20"/>
    <p:sldId id="539" r:id="rId21"/>
    <p:sldId id="540" r:id="rId22"/>
    <p:sldId id="604" r:id="rId23"/>
    <p:sldId id="541" r:id="rId24"/>
    <p:sldId id="542" r:id="rId25"/>
    <p:sldId id="543" r:id="rId26"/>
    <p:sldId id="544" r:id="rId27"/>
    <p:sldId id="545" r:id="rId28"/>
    <p:sldId id="546" r:id="rId29"/>
    <p:sldId id="547" r:id="rId30"/>
    <p:sldId id="548" r:id="rId31"/>
    <p:sldId id="549" r:id="rId32"/>
    <p:sldId id="525" r:id="rId33"/>
    <p:sldId id="311" r:id="rId34"/>
    <p:sldId id="550" r:id="rId35"/>
    <p:sldId id="551" r:id="rId36"/>
    <p:sldId id="552" r:id="rId37"/>
    <p:sldId id="553" r:id="rId38"/>
    <p:sldId id="554" r:id="rId39"/>
    <p:sldId id="555" r:id="rId40"/>
    <p:sldId id="556" r:id="rId41"/>
    <p:sldId id="528" r:id="rId42"/>
    <p:sldId id="527" r:id="rId43"/>
    <p:sldId id="560" r:id="rId44"/>
    <p:sldId id="557" r:id="rId45"/>
    <p:sldId id="558" r:id="rId46"/>
    <p:sldId id="561" r:id="rId47"/>
    <p:sldId id="562" r:id="rId48"/>
    <p:sldId id="563" r:id="rId49"/>
    <p:sldId id="529" r:id="rId50"/>
    <p:sldId id="566" r:id="rId51"/>
    <p:sldId id="559" r:id="rId52"/>
    <p:sldId id="586" r:id="rId53"/>
    <p:sldId id="585" r:id="rId54"/>
    <p:sldId id="588" r:id="rId55"/>
    <p:sldId id="583" r:id="rId56"/>
    <p:sldId id="589" r:id="rId57"/>
    <p:sldId id="587" r:id="rId58"/>
    <p:sldId id="590" r:id="rId59"/>
    <p:sldId id="591" r:id="rId60"/>
    <p:sldId id="584" r:id="rId61"/>
    <p:sldId id="594" r:id="rId62"/>
    <p:sldId id="595" r:id="rId63"/>
    <p:sldId id="596" r:id="rId64"/>
    <p:sldId id="597" r:id="rId65"/>
    <p:sldId id="598" r:id="rId66"/>
    <p:sldId id="593" r:id="rId67"/>
    <p:sldId id="567" r:id="rId68"/>
    <p:sldId id="592" r:id="rId69"/>
    <p:sldId id="600" r:id="rId70"/>
    <p:sldId id="599" r:id="rId71"/>
    <p:sldId id="569" r:id="rId72"/>
    <p:sldId id="570" r:id="rId73"/>
    <p:sldId id="564" r:id="rId74"/>
    <p:sldId id="601" r:id="rId75"/>
    <p:sldId id="602" r:id="rId76"/>
    <p:sldId id="568" r:id="rId77"/>
    <p:sldId id="572" r:id="rId78"/>
    <p:sldId id="573" r:id="rId79"/>
    <p:sldId id="574" r:id="rId80"/>
    <p:sldId id="576" r:id="rId81"/>
    <p:sldId id="603" r:id="rId82"/>
    <p:sldId id="298" r:id="rId83"/>
  </p:sldIdLst>
  <p:sldSz cx="9144000" cy="6858000" type="screen4x3"/>
  <p:notesSz cx="7102475" cy="9388475"/>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7" name="作者" initials="A" lastIdx="0" clrIdx="7"/>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FA3"/>
    <a:srgbClr val="007CA3"/>
    <a:srgbClr val="DADAD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0F9630F-82C1-40B7-BC3A-925EFCFF5E92}">
  <a:tblStyle styleId="{40F9630F-82C1-40B7-BC3A-925EFCFF5E92}" styleName="Table_0">
    <a:wholeTbl>
      <a:tcTxStyle b="off" i="off">
        <a:font>
          <a:latin typeface="Arial"/>
          <a:ea typeface="Arial"/>
          <a:cs typeface="Arial"/>
        </a:font>
        <a:schemeClr val="dk1"/>
      </a:tcTxStyle>
      <a:tcStyle>
        <a:tcBdr>
          <a:left>
            <a:ln w="9525" cap="flat" cmpd="sng">
              <a:solidFill>
                <a:srgbClr val="000000">
                  <a:alpha val="0"/>
                </a:srgbClr>
              </a:solidFill>
              <a:prstDash val="solid"/>
              <a:round/>
              <a:headEnd type="none" w="med" len="med"/>
              <a:tailEnd type="none" w="med" len="med"/>
            </a:ln>
          </a:left>
          <a:right>
            <a:ln w="9525" cap="flat" cmpd="sng">
              <a:solidFill>
                <a:srgbClr val="000000">
                  <a:alpha val="0"/>
                </a:srgbClr>
              </a:solidFill>
              <a:prstDash val="solid"/>
              <a:round/>
              <a:headEnd type="none" w="med" len="med"/>
              <a:tailEnd type="none" w="med" len="med"/>
            </a:ln>
          </a:right>
          <a:top>
            <a:ln w="12700" cap="flat" cmpd="sng">
              <a:solidFill>
                <a:schemeClr val="accent1"/>
              </a:solidFill>
              <a:prstDash val="solid"/>
              <a:round/>
              <a:headEnd type="none" w="med" len="med"/>
              <a:tailEnd type="none" w="med" len="med"/>
            </a:ln>
          </a:top>
          <a:bottom>
            <a:ln w="12700" cap="flat" cmpd="sng">
              <a:solidFill>
                <a:schemeClr val="accent1"/>
              </a:solidFill>
              <a:prstDash val="solid"/>
              <a:round/>
              <a:headEnd type="none" w="med" len="med"/>
              <a:tailEnd type="none" w="med" len="med"/>
            </a:ln>
          </a:bottom>
          <a:insideH>
            <a:ln w="9525" cap="flat" cmpd="sng">
              <a:solidFill>
                <a:srgbClr val="000000">
                  <a:alpha val="0"/>
                </a:srgbClr>
              </a:solidFill>
              <a:prstDash val="solid"/>
              <a:round/>
              <a:headEnd type="none" w="med" len="med"/>
              <a:tailEnd type="none" w="med" len="med"/>
            </a:ln>
          </a:insideH>
          <a:insideV>
            <a:ln w="9525" cap="flat" cmpd="sng">
              <a:solidFill>
                <a:srgbClr val="000000">
                  <a:alpha val="0"/>
                </a:srgbClr>
              </a:solidFill>
              <a:prstDash val="solid"/>
              <a:round/>
              <a:headEnd type="none" w="med" len="med"/>
              <a:tailEnd type="none" w="med" len="med"/>
            </a:ln>
          </a:insideV>
        </a:tcBdr>
        <a:fill>
          <a:solidFill>
            <a:srgbClr val="FFFFFF">
              <a:alpha val="0"/>
            </a:srgbClr>
          </a:solid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i="off"/>
      <a:tcStyle>
        <a:tcBdr/>
      </a:tcStyle>
    </a:lastCol>
    <a:firstCol>
      <a:tcTxStyle b="on" i="off"/>
      <a:tcStyle>
        <a:tcBdr/>
      </a:tcStyle>
    </a:firstCol>
    <a:lastRow>
      <a:tcTxStyle b="on" i="off"/>
      <a:tcStyle>
        <a:tcBdr>
          <a:top>
            <a:ln w="12700" cap="flat" cmpd="sng">
              <a:solidFill>
                <a:schemeClr val="accent1"/>
              </a:solidFill>
              <a:prstDash val="solid"/>
              <a:round/>
              <a:headEnd type="none" w="med" len="med"/>
              <a:tailEnd type="none" w="med" len="med"/>
            </a:ln>
          </a:top>
        </a:tcBdr>
        <a:fill>
          <a:solidFill>
            <a:srgbClr val="FFFFFF">
              <a:alpha val="0"/>
            </a:srgbClr>
          </a:solidFill>
        </a:fill>
      </a:tcStyle>
    </a:lastRow>
    <a:firstRow>
      <a:tcTxStyle b="on" i="off"/>
      <a:tcStyle>
        <a:tcBdr>
          <a:bottom>
            <a:ln w="12700" cap="flat" cmpd="sng">
              <a:solidFill>
                <a:schemeClr val="accent1"/>
              </a:solidFill>
              <a:prstDash val="solid"/>
              <a:round/>
              <a:headEnd type="none" w="med" len="med"/>
              <a:tailEnd type="none" w="med" len="med"/>
            </a:ln>
          </a:bottom>
        </a:tcBdr>
        <a:fill>
          <a:solidFill>
            <a:srgbClr val="FFFFFF">
              <a:alpha val="0"/>
            </a:srgb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MasterView">
  <p:normalViewPr>
    <p:restoredLeft sz="9266" autoAdjust="0"/>
    <p:restoredTop sz="94541" autoAdjust="0"/>
  </p:normalViewPr>
  <p:slideViewPr>
    <p:cSldViewPr snapToGrid="0" snapToObjects="1">
      <p:cViewPr varScale="1">
        <p:scale>
          <a:sx n="103" d="100"/>
          <a:sy n="103" d="100"/>
        </p:scale>
        <p:origin x="1071" y="66"/>
      </p:cViewPr>
      <p:guideLst>
        <p:guide orient="horz" pos="2160"/>
        <p:guide pos="2880"/>
      </p:guideLst>
    </p:cSldViewPr>
  </p:slideViewPr>
  <p:outlineViewPr>
    <p:cViewPr>
      <p:scale>
        <a:sx n="33" d="100"/>
        <a:sy n="33" d="100"/>
      </p:scale>
      <p:origin x="0" y="-31878"/>
    </p:cViewPr>
  </p:outlineViewPr>
  <p:notesTextViewPr>
    <p:cViewPr>
      <p:scale>
        <a:sx n="3" d="2"/>
        <a:sy n="3" d="2"/>
      </p:scale>
      <p:origin x="0" y="0"/>
    </p:cViewPr>
  </p:notesTextViewPr>
  <p:sorterViewPr>
    <p:cViewPr>
      <p:scale>
        <a:sx n="102" d="100"/>
        <a:sy n="102" d="100"/>
      </p:scale>
      <p:origin x="0" y="0"/>
    </p:cViewPr>
  </p:sorterViewPr>
  <p:notesViewPr>
    <p:cSldViewPr snapToGrid="0" snapToObjects="1">
      <p:cViewPr varScale="1">
        <p:scale>
          <a:sx n="55" d="100"/>
          <a:sy n="55" d="100"/>
        </p:scale>
        <p:origin x="2802" y="84"/>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notesMaster" Target="notesMasters/notesMaster1.xml"/><Relationship Id="rId89"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tableStyles" Target="tableStyles.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handoutMaster" Target="handoutMasters/handout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7739" cy="469424"/>
          </a:xfrm>
          <a:prstGeom prst="rect">
            <a:avLst/>
          </a:prstGeom>
        </p:spPr>
        <p:txBody>
          <a:bodyPr vert="horz" lIns="94229" tIns="47114" rIns="94229" bIns="47114" rtlCol="0"/>
          <a:lstStyle>
            <a:lvl1pPr algn="l">
              <a:defRPr sz="1200"/>
            </a:lvl1pPr>
          </a:lstStyle>
          <a:p>
            <a:endParaRPr lang="en-US" dirty="0"/>
          </a:p>
        </p:txBody>
      </p:sp>
      <p:sp>
        <p:nvSpPr>
          <p:cNvPr id="3" name="Date Placeholder 2"/>
          <p:cNvSpPr>
            <a:spLocks noGrp="1"/>
          </p:cNvSpPr>
          <p:nvPr>
            <p:ph type="dt" sz="quarter" idx="1"/>
          </p:nvPr>
        </p:nvSpPr>
        <p:spPr>
          <a:xfrm>
            <a:off x="4023092" y="0"/>
            <a:ext cx="3077739" cy="469424"/>
          </a:xfrm>
          <a:prstGeom prst="rect">
            <a:avLst/>
          </a:prstGeom>
        </p:spPr>
        <p:txBody>
          <a:bodyPr vert="horz" lIns="94229" tIns="47114" rIns="94229" bIns="47114" rtlCol="0"/>
          <a:lstStyle>
            <a:lvl1pPr algn="r">
              <a:defRPr sz="1200"/>
            </a:lvl1pPr>
          </a:lstStyle>
          <a:p>
            <a:fld id="{2885CB01-6679-D646-ACB3-8B04B786C15F}" type="datetimeFigureOut">
              <a:rPr lang="en-US" smtClean="0"/>
              <a:t>8/26/2021</a:t>
            </a:fld>
            <a:endParaRPr lang="en-US" dirty="0"/>
          </a:p>
        </p:txBody>
      </p:sp>
      <p:sp>
        <p:nvSpPr>
          <p:cNvPr id="4" name="Footer Placeholder 3"/>
          <p:cNvSpPr>
            <a:spLocks noGrp="1"/>
          </p:cNvSpPr>
          <p:nvPr>
            <p:ph type="ftr" sz="quarter" idx="2"/>
          </p:nvPr>
        </p:nvSpPr>
        <p:spPr>
          <a:xfrm>
            <a:off x="0" y="8917422"/>
            <a:ext cx="3077739" cy="469424"/>
          </a:xfrm>
          <a:prstGeom prst="rect">
            <a:avLst/>
          </a:prstGeom>
        </p:spPr>
        <p:txBody>
          <a:bodyPr vert="horz" lIns="94229" tIns="47114" rIns="94229" bIns="47114" rtlCol="0" anchor="b"/>
          <a:lstStyle>
            <a:lvl1pPr algn="l">
              <a:defRPr sz="1200"/>
            </a:lvl1pPr>
          </a:lstStyle>
          <a:p>
            <a:endParaRPr lang="en-US" dirty="0"/>
          </a:p>
        </p:txBody>
      </p:sp>
      <p:sp>
        <p:nvSpPr>
          <p:cNvPr id="5" name="Slide Number Placeholder 4"/>
          <p:cNvSpPr>
            <a:spLocks noGrp="1"/>
          </p:cNvSpPr>
          <p:nvPr>
            <p:ph type="sldNum" sz="quarter" idx="3"/>
          </p:nvPr>
        </p:nvSpPr>
        <p:spPr>
          <a:xfrm>
            <a:off x="4023092" y="8917422"/>
            <a:ext cx="3077739" cy="469424"/>
          </a:xfrm>
          <a:prstGeom prst="rect">
            <a:avLst/>
          </a:prstGeom>
        </p:spPr>
        <p:txBody>
          <a:bodyPr vert="horz" lIns="94229" tIns="47114" rIns="94229" bIns="47114" rtlCol="0" anchor="b"/>
          <a:lstStyle>
            <a:lvl1pPr algn="r">
              <a:defRPr sz="1200"/>
            </a:lvl1pPr>
          </a:lstStyle>
          <a:p>
            <a:fld id="{82AC0F4D-8A6F-1C4A-B6BF-1558431E4F79}" type="slidenum">
              <a:rPr lang="en-US" smtClean="0"/>
              <a:t>‹#›</a:t>
            </a:fld>
            <a:endParaRPr lang="en-US" dirty="0"/>
          </a:p>
        </p:txBody>
      </p:sp>
    </p:spTree>
    <p:extLst>
      <p:ext uri="{BB962C8B-B14F-4D97-AF65-F5344CB8AC3E}">
        <p14:creationId xmlns:p14="http://schemas.microsoft.com/office/powerpoint/2010/main" val="35540630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1" y="0"/>
            <a:ext cx="3077738" cy="469424"/>
          </a:xfrm>
          <a:prstGeom prst="rect">
            <a:avLst/>
          </a:prstGeom>
          <a:noFill/>
          <a:ln>
            <a:noFill/>
          </a:ln>
        </p:spPr>
        <p:txBody>
          <a:bodyPr lIns="94213" tIns="94213" rIns="94213" bIns="94213" anchor="t"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71145" marR="0" lvl="1" indent="0" algn="l" rtl="0">
              <a:spcBef>
                <a:spcPts val="0"/>
              </a:spcBef>
              <a:buNone/>
              <a:defRPr sz="1900" b="0" i="0" u="none" strike="noStrike" cap="none">
                <a:solidFill>
                  <a:schemeClr val="dk1"/>
                </a:solidFill>
                <a:latin typeface="Arial"/>
                <a:ea typeface="Arial"/>
                <a:cs typeface="Arial"/>
                <a:sym typeface="Arial"/>
              </a:defRPr>
            </a:lvl2pPr>
            <a:lvl3pPr marL="942289" marR="0" lvl="2" indent="0" algn="l" rtl="0">
              <a:spcBef>
                <a:spcPts val="0"/>
              </a:spcBef>
              <a:buNone/>
              <a:defRPr sz="1900" b="0" i="0" u="none" strike="noStrike" cap="none">
                <a:solidFill>
                  <a:schemeClr val="dk1"/>
                </a:solidFill>
                <a:latin typeface="Arial"/>
                <a:ea typeface="Arial"/>
                <a:cs typeface="Arial"/>
                <a:sym typeface="Arial"/>
              </a:defRPr>
            </a:lvl3pPr>
            <a:lvl4pPr marL="1413434" marR="0" lvl="3" indent="0" algn="l" rtl="0">
              <a:spcBef>
                <a:spcPts val="0"/>
              </a:spcBef>
              <a:buNone/>
              <a:defRPr sz="1900" b="0" i="0" u="none" strike="noStrike" cap="none">
                <a:solidFill>
                  <a:schemeClr val="dk1"/>
                </a:solidFill>
                <a:latin typeface="Arial"/>
                <a:ea typeface="Arial"/>
                <a:cs typeface="Arial"/>
                <a:sym typeface="Arial"/>
              </a:defRPr>
            </a:lvl4pPr>
            <a:lvl5pPr marL="1884578" marR="0" lvl="4" indent="0" algn="l" rtl="0">
              <a:spcBef>
                <a:spcPts val="0"/>
              </a:spcBef>
              <a:buNone/>
              <a:defRPr sz="1900" b="0" i="0" u="none" strike="noStrike" cap="none">
                <a:solidFill>
                  <a:schemeClr val="dk1"/>
                </a:solidFill>
                <a:latin typeface="Arial"/>
                <a:ea typeface="Arial"/>
                <a:cs typeface="Arial"/>
                <a:sym typeface="Arial"/>
              </a:defRPr>
            </a:lvl5pPr>
            <a:lvl6pPr marL="2355723" marR="0" lvl="5" indent="0" algn="l" rtl="0">
              <a:spcBef>
                <a:spcPts val="0"/>
              </a:spcBef>
              <a:buNone/>
              <a:defRPr sz="1900" b="0" i="0" u="none" strike="noStrike" cap="none">
                <a:solidFill>
                  <a:schemeClr val="dk1"/>
                </a:solidFill>
                <a:latin typeface="Arial"/>
                <a:ea typeface="Arial"/>
                <a:cs typeface="Arial"/>
                <a:sym typeface="Arial"/>
              </a:defRPr>
            </a:lvl6pPr>
            <a:lvl7pPr marL="2826868" marR="0" lvl="6" indent="0" algn="l" rtl="0">
              <a:spcBef>
                <a:spcPts val="0"/>
              </a:spcBef>
              <a:buNone/>
              <a:defRPr sz="1900" b="0" i="0" u="none" strike="noStrike" cap="none">
                <a:solidFill>
                  <a:schemeClr val="dk1"/>
                </a:solidFill>
                <a:latin typeface="Arial"/>
                <a:ea typeface="Arial"/>
                <a:cs typeface="Arial"/>
                <a:sym typeface="Arial"/>
              </a:defRPr>
            </a:lvl7pPr>
            <a:lvl8pPr marL="3298012" marR="0" lvl="7" indent="0" algn="l" rtl="0">
              <a:spcBef>
                <a:spcPts val="0"/>
              </a:spcBef>
              <a:buNone/>
              <a:defRPr sz="1900" b="0" i="0" u="none" strike="noStrike" cap="none">
                <a:solidFill>
                  <a:schemeClr val="dk1"/>
                </a:solidFill>
                <a:latin typeface="Arial"/>
                <a:ea typeface="Arial"/>
                <a:cs typeface="Arial"/>
                <a:sym typeface="Arial"/>
              </a:defRPr>
            </a:lvl8pPr>
            <a:lvl9pPr marL="3769157" marR="0" lvl="8" indent="0" algn="l" rtl="0">
              <a:spcBef>
                <a:spcPts val="0"/>
              </a:spcBef>
              <a:buNone/>
              <a:defRPr sz="1900" b="0" i="0" u="none" strike="noStrike" cap="none">
                <a:solidFill>
                  <a:schemeClr val="dk1"/>
                </a:solidFill>
                <a:latin typeface="Arial"/>
                <a:ea typeface="Arial"/>
                <a:cs typeface="Arial"/>
                <a:sym typeface="Arial"/>
              </a:defRPr>
            </a:lvl9pPr>
          </a:lstStyle>
          <a:p>
            <a:endParaRPr dirty="0"/>
          </a:p>
        </p:txBody>
      </p:sp>
      <p:sp>
        <p:nvSpPr>
          <p:cNvPr id="4" name="Shape 4"/>
          <p:cNvSpPr txBox="1">
            <a:spLocks noGrp="1"/>
          </p:cNvSpPr>
          <p:nvPr>
            <p:ph type="dt" idx="10"/>
          </p:nvPr>
        </p:nvSpPr>
        <p:spPr>
          <a:xfrm>
            <a:off x="4023092" y="0"/>
            <a:ext cx="3077738" cy="469424"/>
          </a:xfrm>
          <a:prstGeom prst="rect">
            <a:avLst/>
          </a:prstGeom>
          <a:noFill/>
          <a:ln>
            <a:noFill/>
          </a:ln>
        </p:spPr>
        <p:txBody>
          <a:bodyPr lIns="94213" tIns="94213" rIns="94213" bIns="94213" anchor="t" anchorCtr="0"/>
          <a:lstStyle>
            <a:lvl1pPr marL="0" marR="0" lvl="0" indent="0" algn="r" rtl="0">
              <a:spcBef>
                <a:spcPts val="0"/>
              </a:spcBef>
              <a:buNone/>
              <a:defRPr sz="1200" b="0" i="0" u="none" strike="noStrike" cap="none">
                <a:solidFill>
                  <a:schemeClr val="dk1"/>
                </a:solidFill>
                <a:latin typeface="Arial"/>
                <a:ea typeface="Arial"/>
                <a:cs typeface="Arial"/>
                <a:sym typeface="Arial"/>
              </a:defRPr>
            </a:lvl1pPr>
            <a:lvl2pPr marL="471145" marR="0" lvl="1" indent="0" algn="l" rtl="0">
              <a:spcBef>
                <a:spcPts val="0"/>
              </a:spcBef>
              <a:buNone/>
              <a:defRPr sz="1900" b="0" i="0" u="none" strike="noStrike" cap="none">
                <a:solidFill>
                  <a:schemeClr val="dk1"/>
                </a:solidFill>
                <a:latin typeface="Arial"/>
                <a:ea typeface="Arial"/>
                <a:cs typeface="Arial"/>
                <a:sym typeface="Arial"/>
              </a:defRPr>
            </a:lvl2pPr>
            <a:lvl3pPr marL="942289" marR="0" lvl="2" indent="0" algn="l" rtl="0">
              <a:spcBef>
                <a:spcPts val="0"/>
              </a:spcBef>
              <a:buNone/>
              <a:defRPr sz="1900" b="0" i="0" u="none" strike="noStrike" cap="none">
                <a:solidFill>
                  <a:schemeClr val="dk1"/>
                </a:solidFill>
                <a:latin typeface="Arial"/>
                <a:ea typeface="Arial"/>
                <a:cs typeface="Arial"/>
                <a:sym typeface="Arial"/>
              </a:defRPr>
            </a:lvl3pPr>
            <a:lvl4pPr marL="1413434" marR="0" lvl="3" indent="0" algn="l" rtl="0">
              <a:spcBef>
                <a:spcPts val="0"/>
              </a:spcBef>
              <a:buNone/>
              <a:defRPr sz="1900" b="0" i="0" u="none" strike="noStrike" cap="none">
                <a:solidFill>
                  <a:schemeClr val="dk1"/>
                </a:solidFill>
                <a:latin typeface="Arial"/>
                <a:ea typeface="Arial"/>
                <a:cs typeface="Arial"/>
                <a:sym typeface="Arial"/>
              </a:defRPr>
            </a:lvl4pPr>
            <a:lvl5pPr marL="1884578" marR="0" lvl="4" indent="0" algn="l" rtl="0">
              <a:spcBef>
                <a:spcPts val="0"/>
              </a:spcBef>
              <a:buNone/>
              <a:defRPr sz="1900" b="0" i="0" u="none" strike="noStrike" cap="none">
                <a:solidFill>
                  <a:schemeClr val="dk1"/>
                </a:solidFill>
                <a:latin typeface="Arial"/>
                <a:ea typeface="Arial"/>
                <a:cs typeface="Arial"/>
                <a:sym typeface="Arial"/>
              </a:defRPr>
            </a:lvl5pPr>
            <a:lvl6pPr marL="2355723" marR="0" lvl="5" indent="0" algn="l" rtl="0">
              <a:spcBef>
                <a:spcPts val="0"/>
              </a:spcBef>
              <a:buNone/>
              <a:defRPr sz="1900" b="0" i="0" u="none" strike="noStrike" cap="none">
                <a:solidFill>
                  <a:schemeClr val="dk1"/>
                </a:solidFill>
                <a:latin typeface="Arial"/>
                <a:ea typeface="Arial"/>
                <a:cs typeface="Arial"/>
                <a:sym typeface="Arial"/>
              </a:defRPr>
            </a:lvl6pPr>
            <a:lvl7pPr marL="2826868" marR="0" lvl="6" indent="0" algn="l" rtl="0">
              <a:spcBef>
                <a:spcPts val="0"/>
              </a:spcBef>
              <a:buNone/>
              <a:defRPr sz="1900" b="0" i="0" u="none" strike="noStrike" cap="none">
                <a:solidFill>
                  <a:schemeClr val="dk1"/>
                </a:solidFill>
                <a:latin typeface="Arial"/>
                <a:ea typeface="Arial"/>
                <a:cs typeface="Arial"/>
                <a:sym typeface="Arial"/>
              </a:defRPr>
            </a:lvl7pPr>
            <a:lvl8pPr marL="3298012" marR="0" lvl="7" indent="0" algn="l" rtl="0">
              <a:spcBef>
                <a:spcPts val="0"/>
              </a:spcBef>
              <a:buNone/>
              <a:defRPr sz="1900" b="0" i="0" u="none" strike="noStrike" cap="none">
                <a:solidFill>
                  <a:schemeClr val="dk1"/>
                </a:solidFill>
                <a:latin typeface="Arial"/>
                <a:ea typeface="Arial"/>
                <a:cs typeface="Arial"/>
                <a:sym typeface="Arial"/>
              </a:defRPr>
            </a:lvl8pPr>
            <a:lvl9pPr marL="3769157" marR="0" lvl="8" indent="0" algn="l" rtl="0">
              <a:spcBef>
                <a:spcPts val="0"/>
              </a:spcBef>
              <a:buNone/>
              <a:defRPr sz="1900" b="0" i="0" u="none" strike="noStrike" cap="none">
                <a:solidFill>
                  <a:schemeClr val="dk1"/>
                </a:solidFill>
                <a:latin typeface="Arial"/>
                <a:ea typeface="Arial"/>
                <a:cs typeface="Arial"/>
                <a:sym typeface="Arial"/>
              </a:defRPr>
            </a:lvl9pPr>
          </a:lstStyle>
          <a:p>
            <a:endParaRPr dirty="0"/>
          </a:p>
        </p:txBody>
      </p:sp>
      <p:sp>
        <p:nvSpPr>
          <p:cNvPr id="5" name="Shape 5"/>
          <p:cNvSpPr>
            <a:spLocks noGrp="1" noRot="1" noChangeAspect="1"/>
          </p:cNvSpPr>
          <p:nvPr>
            <p:ph type="sldImg" idx="3"/>
          </p:nvPr>
        </p:nvSpPr>
        <p:spPr>
          <a:xfrm>
            <a:off x="1204913" y="704850"/>
            <a:ext cx="4692650" cy="3519488"/>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710248" y="4459526"/>
            <a:ext cx="5681979" cy="4224814"/>
          </a:xfrm>
          <a:prstGeom prst="rect">
            <a:avLst/>
          </a:prstGeom>
          <a:noFill/>
          <a:ln>
            <a:noFill/>
          </a:ln>
        </p:spPr>
        <p:txBody>
          <a:bodyPr lIns="94213" tIns="94213" rIns="94213" bIns="94213" anchor="t"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200" b="0" i="0" u="none" strike="noStrike" cap="none">
                <a:solidFill>
                  <a:schemeClr val="dk1"/>
                </a:solidFill>
                <a:latin typeface="Arial"/>
                <a:ea typeface="Arial"/>
                <a:cs typeface="Arial"/>
                <a:sym typeface="Arial"/>
              </a:defRPr>
            </a:lvl2pPr>
            <a:lvl3pPr marL="914400" marR="0" lvl="2" indent="0" algn="l" rtl="0">
              <a:spcBef>
                <a:spcPts val="0"/>
              </a:spcBef>
              <a:buNone/>
              <a:defRPr sz="1200" b="0" i="0" u="none" strike="noStrike" cap="none">
                <a:solidFill>
                  <a:schemeClr val="dk1"/>
                </a:solidFill>
                <a:latin typeface="Arial"/>
                <a:ea typeface="Arial"/>
                <a:cs typeface="Arial"/>
                <a:sym typeface="Arial"/>
              </a:defRPr>
            </a:lvl3pPr>
            <a:lvl4pPr marL="1371600" marR="0" lvl="3" indent="0" algn="l" rtl="0">
              <a:spcBef>
                <a:spcPts val="0"/>
              </a:spcBef>
              <a:buNone/>
              <a:defRPr sz="1200" b="0" i="0" u="none" strike="noStrike" cap="none">
                <a:solidFill>
                  <a:schemeClr val="dk1"/>
                </a:solidFill>
                <a:latin typeface="Arial"/>
                <a:ea typeface="Arial"/>
                <a:cs typeface="Arial"/>
                <a:sym typeface="Arial"/>
              </a:defRPr>
            </a:lvl4pPr>
            <a:lvl5pPr marL="1828800" marR="0" lvl="4" indent="0" algn="l" rtl="0">
              <a:spcBef>
                <a:spcPts val="0"/>
              </a:spcBef>
              <a:buNone/>
              <a:defRPr sz="1200" b="0" i="0" u="none" strike="noStrike" cap="none">
                <a:solidFill>
                  <a:schemeClr val="dk1"/>
                </a:solidFill>
                <a:latin typeface="Arial"/>
                <a:ea typeface="Arial"/>
                <a:cs typeface="Arial"/>
                <a:sym typeface="Arial"/>
              </a:defRPr>
            </a:lvl5pPr>
            <a:lvl6pPr marL="2286000" marR="0" lvl="5" indent="0" algn="l" rtl="0">
              <a:spcBef>
                <a:spcPts val="0"/>
              </a:spcBef>
              <a:buNone/>
              <a:defRPr sz="1200" b="0" i="0" u="none" strike="noStrike" cap="none">
                <a:solidFill>
                  <a:schemeClr val="dk1"/>
                </a:solidFill>
                <a:latin typeface="Arial"/>
                <a:ea typeface="Arial"/>
                <a:cs typeface="Arial"/>
                <a:sym typeface="Arial"/>
              </a:defRPr>
            </a:lvl6pPr>
            <a:lvl7pPr marL="2743200" marR="0" lvl="6" indent="0" algn="l" rtl="0">
              <a:spcBef>
                <a:spcPts val="0"/>
              </a:spcBef>
              <a:buNone/>
              <a:defRPr sz="1200" b="0" i="0" u="none" strike="noStrike" cap="none">
                <a:solidFill>
                  <a:schemeClr val="dk1"/>
                </a:solidFill>
                <a:latin typeface="Arial"/>
                <a:ea typeface="Arial"/>
                <a:cs typeface="Arial"/>
                <a:sym typeface="Arial"/>
              </a:defRPr>
            </a:lvl7pPr>
            <a:lvl8pPr marL="3200400" marR="0" lvl="7" indent="0" algn="l" rtl="0">
              <a:spcBef>
                <a:spcPts val="0"/>
              </a:spcBef>
              <a:buNone/>
              <a:defRPr sz="1200" b="0" i="0" u="none" strike="noStrike" cap="none">
                <a:solidFill>
                  <a:schemeClr val="dk1"/>
                </a:solidFill>
                <a:latin typeface="Arial"/>
                <a:ea typeface="Arial"/>
                <a:cs typeface="Arial"/>
                <a:sym typeface="Arial"/>
              </a:defRPr>
            </a:lvl8pPr>
            <a:lvl9pPr marL="3657600" marR="0" lvl="8" indent="0" algn="l" rtl="0">
              <a:spcBef>
                <a:spcPts val="0"/>
              </a:spcBef>
              <a:buNone/>
              <a:defRPr sz="1200" b="0" i="0" u="none" strike="noStrike" cap="none">
                <a:solidFill>
                  <a:schemeClr val="dk1"/>
                </a:solidFill>
                <a:latin typeface="Arial"/>
                <a:ea typeface="Arial"/>
                <a:cs typeface="Arial"/>
                <a:sym typeface="Arial"/>
              </a:defRPr>
            </a:lvl9pPr>
          </a:lstStyle>
          <a:p>
            <a:endParaRPr/>
          </a:p>
        </p:txBody>
      </p:sp>
      <p:sp>
        <p:nvSpPr>
          <p:cNvPr id="7" name="Shape 7"/>
          <p:cNvSpPr txBox="1">
            <a:spLocks noGrp="1"/>
          </p:cNvSpPr>
          <p:nvPr>
            <p:ph type="ftr" idx="11"/>
          </p:nvPr>
        </p:nvSpPr>
        <p:spPr>
          <a:xfrm>
            <a:off x="1" y="8917422"/>
            <a:ext cx="3077738" cy="469424"/>
          </a:xfrm>
          <a:prstGeom prst="rect">
            <a:avLst/>
          </a:prstGeom>
          <a:noFill/>
          <a:ln>
            <a:noFill/>
          </a:ln>
        </p:spPr>
        <p:txBody>
          <a:bodyPr lIns="94213" tIns="94213" rIns="94213" bIns="94213" anchor="b"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71145" marR="0" lvl="1" indent="0" algn="l" rtl="0">
              <a:spcBef>
                <a:spcPts val="0"/>
              </a:spcBef>
              <a:buNone/>
              <a:defRPr sz="1900" b="0" i="0" u="none" strike="noStrike" cap="none">
                <a:solidFill>
                  <a:schemeClr val="dk1"/>
                </a:solidFill>
                <a:latin typeface="Arial"/>
                <a:ea typeface="Arial"/>
                <a:cs typeface="Arial"/>
                <a:sym typeface="Arial"/>
              </a:defRPr>
            </a:lvl2pPr>
            <a:lvl3pPr marL="942289" marR="0" lvl="2" indent="0" algn="l" rtl="0">
              <a:spcBef>
                <a:spcPts val="0"/>
              </a:spcBef>
              <a:buNone/>
              <a:defRPr sz="1900" b="0" i="0" u="none" strike="noStrike" cap="none">
                <a:solidFill>
                  <a:schemeClr val="dk1"/>
                </a:solidFill>
                <a:latin typeface="Arial"/>
                <a:ea typeface="Arial"/>
                <a:cs typeface="Arial"/>
                <a:sym typeface="Arial"/>
              </a:defRPr>
            </a:lvl3pPr>
            <a:lvl4pPr marL="1413434" marR="0" lvl="3" indent="0" algn="l" rtl="0">
              <a:spcBef>
                <a:spcPts val="0"/>
              </a:spcBef>
              <a:buNone/>
              <a:defRPr sz="1900" b="0" i="0" u="none" strike="noStrike" cap="none">
                <a:solidFill>
                  <a:schemeClr val="dk1"/>
                </a:solidFill>
                <a:latin typeface="Arial"/>
                <a:ea typeface="Arial"/>
                <a:cs typeface="Arial"/>
                <a:sym typeface="Arial"/>
              </a:defRPr>
            </a:lvl4pPr>
            <a:lvl5pPr marL="1884578" marR="0" lvl="4" indent="0" algn="l" rtl="0">
              <a:spcBef>
                <a:spcPts val="0"/>
              </a:spcBef>
              <a:buNone/>
              <a:defRPr sz="1900" b="0" i="0" u="none" strike="noStrike" cap="none">
                <a:solidFill>
                  <a:schemeClr val="dk1"/>
                </a:solidFill>
                <a:latin typeface="Arial"/>
                <a:ea typeface="Arial"/>
                <a:cs typeface="Arial"/>
                <a:sym typeface="Arial"/>
              </a:defRPr>
            </a:lvl5pPr>
            <a:lvl6pPr marL="2355723" marR="0" lvl="5" indent="0" algn="l" rtl="0">
              <a:spcBef>
                <a:spcPts val="0"/>
              </a:spcBef>
              <a:buNone/>
              <a:defRPr sz="1900" b="0" i="0" u="none" strike="noStrike" cap="none">
                <a:solidFill>
                  <a:schemeClr val="dk1"/>
                </a:solidFill>
                <a:latin typeface="Arial"/>
                <a:ea typeface="Arial"/>
                <a:cs typeface="Arial"/>
                <a:sym typeface="Arial"/>
              </a:defRPr>
            </a:lvl6pPr>
            <a:lvl7pPr marL="2826868" marR="0" lvl="6" indent="0" algn="l" rtl="0">
              <a:spcBef>
                <a:spcPts val="0"/>
              </a:spcBef>
              <a:buNone/>
              <a:defRPr sz="1900" b="0" i="0" u="none" strike="noStrike" cap="none">
                <a:solidFill>
                  <a:schemeClr val="dk1"/>
                </a:solidFill>
                <a:latin typeface="Arial"/>
                <a:ea typeface="Arial"/>
                <a:cs typeface="Arial"/>
                <a:sym typeface="Arial"/>
              </a:defRPr>
            </a:lvl7pPr>
            <a:lvl8pPr marL="3298012" marR="0" lvl="7" indent="0" algn="l" rtl="0">
              <a:spcBef>
                <a:spcPts val="0"/>
              </a:spcBef>
              <a:buNone/>
              <a:defRPr sz="1900" b="0" i="0" u="none" strike="noStrike" cap="none">
                <a:solidFill>
                  <a:schemeClr val="dk1"/>
                </a:solidFill>
                <a:latin typeface="Arial"/>
                <a:ea typeface="Arial"/>
                <a:cs typeface="Arial"/>
                <a:sym typeface="Arial"/>
              </a:defRPr>
            </a:lvl8pPr>
            <a:lvl9pPr marL="3769157" marR="0" lvl="8" indent="0" algn="l" rtl="0">
              <a:spcBef>
                <a:spcPts val="0"/>
              </a:spcBef>
              <a:buNone/>
              <a:defRPr sz="1900" b="0" i="0" u="none" strike="noStrike" cap="none">
                <a:solidFill>
                  <a:schemeClr val="dk1"/>
                </a:solidFill>
                <a:latin typeface="Arial"/>
                <a:ea typeface="Arial"/>
                <a:cs typeface="Arial"/>
                <a:sym typeface="Arial"/>
              </a:defRPr>
            </a:lvl9pPr>
          </a:lstStyle>
          <a:p>
            <a:endParaRPr dirty="0"/>
          </a:p>
        </p:txBody>
      </p:sp>
      <p:sp>
        <p:nvSpPr>
          <p:cNvPr id="8" name="Shape 8"/>
          <p:cNvSpPr txBox="1">
            <a:spLocks noGrp="1"/>
          </p:cNvSpPr>
          <p:nvPr>
            <p:ph type="sldNum" idx="12"/>
          </p:nvPr>
        </p:nvSpPr>
        <p:spPr>
          <a:xfrm>
            <a:off x="4023092" y="8917422"/>
            <a:ext cx="3077738" cy="469424"/>
          </a:xfrm>
          <a:prstGeom prst="rect">
            <a:avLst/>
          </a:prstGeom>
          <a:noFill/>
          <a:ln>
            <a:noFill/>
          </a:ln>
        </p:spPr>
        <p:txBody>
          <a:bodyPr lIns="94213" tIns="47094" rIns="94213" bIns="47094" anchor="b" anchorCtr="0">
            <a:noAutofit/>
          </a:bodyPr>
          <a:lstStyle/>
          <a:p>
            <a:pPr algn="r">
              <a:buSzPct val="25000"/>
            </a:pPr>
            <a:fld id="{00000000-1234-1234-1234-123412341234}" type="slidenum">
              <a:rPr lang="en-US" sz="1200" smtClean="0">
                <a:solidFill>
                  <a:schemeClr val="dk1"/>
                </a:solidFill>
              </a:rPr>
              <a:pPr algn="r">
                <a:buSzPct val="25000"/>
              </a:pPr>
              <a:t>‹#›</a:t>
            </a:fld>
            <a:endParaRPr lang="en-US" sz="1200" dirty="0">
              <a:solidFill>
                <a:schemeClr val="dk1"/>
              </a:solidFill>
            </a:endParaRPr>
          </a:p>
        </p:txBody>
      </p:sp>
    </p:spTree>
    <p:extLst>
      <p:ext uri="{BB962C8B-B14F-4D97-AF65-F5344CB8AC3E}">
        <p14:creationId xmlns:p14="http://schemas.microsoft.com/office/powerpoint/2010/main" val="2457102709"/>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a:solidFill>
                  <a:schemeClr val="dk1"/>
                </a:solidFill>
              </a:rPr>
              <a:pPr algn="r">
                <a:buSzPct val="25000"/>
              </a:pPr>
              <a:t>1</a:t>
            </a:fld>
            <a:endParaRPr lang="en-US" sz="1200" dirty="0">
              <a:solidFill>
                <a:schemeClr val="dk1"/>
              </a:solidFill>
            </a:endParaRPr>
          </a:p>
        </p:txBody>
      </p:sp>
    </p:spTree>
    <p:extLst>
      <p:ext uri="{BB962C8B-B14F-4D97-AF65-F5344CB8AC3E}">
        <p14:creationId xmlns:p14="http://schemas.microsoft.com/office/powerpoint/2010/main" val="26794313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2</a:t>
            </a:fld>
            <a:endParaRPr lang="en-US" sz="1200" dirty="0">
              <a:solidFill>
                <a:schemeClr val="dk1"/>
              </a:solidFill>
            </a:endParaRPr>
          </a:p>
        </p:txBody>
      </p:sp>
    </p:spTree>
    <p:extLst>
      <p:ext uri="{BB962C8B-B14F-4D97-AF65-F5344CB8AC3E}">
        <p14:creationId xmlns:p14="http://schemas.microsoft.com/office/powerpoint/2010/main" val="36307985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Shape 381"/>
          <p:cNvSpPr>
            <a:spLocks noGrp="1" noRot="1" noChangeAspect="1"/>
          </p:cNvSpPr>
          <p:nvPr>
            <p:ph type="sldImg" idx="2"/>
          </p:nvPr>
        </p:nvSpPr>
        <p:spPr>
          <a:xfrm>
            <a:off x="1204913" y="704850"/>
            <a:ext cx="4692650" cy="3519488"/>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2" name="Shape 382"/>
          <p:cNvSpPr txBox="1">
            <a:spLocks noGrp="1"/>
          </p:cNvSpPr>
          <p:nvPr>
            <p:ph type="body" idx="1"/>
          </p:nvPr>
        </p:nvSpPr>
        <p:spPr>
          <a:xfrm>
            <a:off x="710248" y="4459526"/>
            <a:ext cx="5681980" cy="4224814"/>
          </a:xfrm>
          <a:prstGeom prst="rect">
            <a:avLst/>
          </a:prstGeom>
        </p:spPr>
        <p:txBody>
          <a:bodyPr lIns="94213" tIns="94213" rIns="94213" bIns="94213" anchor="t" anchorCtr="0">
            <a:noAutofit/>
          </a:bodyPr>
          <a:lstStyle/>
          <a:p>
            <a:endParaRPr dirty="0"/>
          </a:p>
        </p:txBody>
      </p:sp>
      <p:sp>
        <p:nvSpPr>
          <p:cNvPr id="383" name="Shape 383"/>
          <p:cNvSpPr txBox="1">
            <a:spLocks noGrp="1"/>
          </p:cNvSpPr>
          <p:nvPr>
            <p:ph type="sldNum" idx="12"/>
          </p:nvPr>
        </p:nvSpPr>
        <p:spPr>
          <a:xfrm>
            <a:off x="4023091" y="8917422"/>
            <a:ext cx="3077739" cy="469424"/>
          </a:xfrm>
          <a:prstGeom prst="rect">
            <a:avLst/>
          </a:prstGeom>
        </p:spPr>
        <p:txBody>
          <a:bodyPr lIns="94213" tIns="47094" rIns="94213" bIns="47094" anchor="b" anchorCtr="0">
            <a:noAutofit/>
          </a:bodyPr>
          <a:lstStyle/>
          <a:p>
            <a:pPr>
              <a:buClr>
                <a:srgbClr val="000000"/>
              </a:buClr>
              <a:buSzPct val="25000"/>
            </a:pPr>
            <a:fld id="{00000000-1234-1234-1234-123412341234}" type="slidenum">
              <a:rPr lang="en-US"/>
              <a:pPr>
                <a:buClr>
                  <a:srgbClr val="000000"/>
                </a:buClr>
                <a:buSzPct val="25000"/>
              </a:pPr>
              <a:t>82</a:t>
            </a:fld>
            <a:endParaRPr lang="en-US" dirty="0"/>
          </a:p>
        </p:txBody>
      </p:sp>
    </p:spTree>
    <p:extLst>
      <p:ext uri="{BB962C8B-B14F-4D97-AF65-F5344CB8AC3E}">
        <p14:creationId xmlns:p14="http://schemas.microsoft.com/office/powerpoint/2010/main" val="22363505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Shape 17"/>
        <p:cNvGrpSpPr/>
        <p:nvPr/>
      </p:nvGrpSpPr>
      <p:grpSpPr>
        <a:xfrm>
          <a:off x="0" y="0"/>
          <a:ext cx="0" cy="0"/>
          <a:chOff x="0" y="0"/>
          <a:chExt cx="0" cy="0"/>
        </a:xfrm>
      </p:grpSpPr>
      <p:sp>
        <p:nvSpPr>
          <p:cNvPr id="18" name="Shape 18"/>
          <p:cNvSpPr/>
          <p:nvPr/>
        </p:nvSpPr>
        <p:spPr>
          <a:xfrm>
            <a:off x="0" y="0"/>
            <a:ext cx="9144000" cy="3886200"/>
          </a:xfrm>
          <a:prstGeom prst="rect">
            <a:avLst/>
          </a:prstGeom>
          <a:solidFill>
            <a:srgbClr val="007FA3"/>
          </a:solidFill>
          <a:ln w="25400" cap="flat" cmpd="sng">
            <a:solidFill>
              <a:srgbClr val="007FA3"/>
            </a:solidFill>
            <a:prstDash val="solid"/>
            <a:round/>
            <a:headEnd type="none" w="med" len="med"/>
            <a:tailEnd type="none" w="med" len="med"/>
          </a:ln>
        </p:spPr>
        <p:txBody>
          <a:bodyPr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rgbClr val="FFFFFF"/>
              </a:solidFill>
              <a:effectLst/>
              <a:uLnTx/>
              <a:uFillTx/>
              <a:latin typeface="Arial"/>
              <a:ea typeface="Arial"/>
              <a:cs typeface="Arial"/>
              <a:sym typeface="Arial"/>
            </a:endParaRPr>
          </a:p>
        </p:txBody>
      </p:sp>
      <p:sp>
        <p:nvSpPr>
          <p:cNvPr id="19" name="Shape 19"/>
          <p:cNvSpPr txBox="1">
            <a:spLocks noGrp="1"/>
          </p:cNvSpPr>
          <p:nvPr>
            <p:ph type="ctrTitle"/>
          </p:nvPr>
        </p:nvSpPr>
        <p:spPr>
          <a:xfrm>
            <a:off x="685800" y="762000"/>
            <a:ext cx="7772400" cy="2838451"/>
          </a:xfrm>
          <a:prstGeom prst="rect">
            <a:avLst/>
          </a:prstGeom>
          <a:noFill/>
          <a:ln>
            <a:noFill/>
          </a:ln>
        </p:spPr>
        <p:txBody>
          <a:bodyPr lIns="91425" tIns="91425" rIns="91425" bIns="91425" anchor="b" anchorCtr="0"/>
          <a:lstStyle>
            <a:lvl1pPr marL="0" marR="0" lvl="0" indent="0" algn="l" rtl="0">
              <a:lnSpc>
                <a:spcPct val="100000"/>
              </a:lnSpc>
              <a:spcBef>
                <a:spcPts val="0"/>
              </a:spcBef>
              <a:buClr>
                <a:schemeClr val="lt1"/>
              </a:buClr>
              <a:buFont typeface="Times New Roman"/>
              <a:buNone/>
              <a:defRPr sz="3600" b="1" i="0" u="none" strike="noStrike" cap="none">
                <a:solidFill>
                  <a:schemeClr val="lt1"/>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0" name="Shape 20"/>
          <p:cNvSpPr txBox="1">
            <a:spLocks noGrp="1"/>
          </p:cNvSpPr>
          <p:nvPr>
            <p:ph type="subTitle" idx="1"/>
          </p:nvPr>
        </p:nvSpPr>
        <p:spPr>
          <a:xfrm>
            <a:off x="674687" y="3962400"/>
            <a:ext cx="7794625" cy="175260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400" b="0" i="0" u="none" strike="noStrike" cap="none">
                <a:solidFill>
                  <a:schemeClr val="dk1"/>
                </a:solidFill>
                <a:latin typeface="Arial"/>
                <a:ea typeface="Arial"/>
                <a:cs typeface="Arial"/>
                <a:sym typeface="Arial"/>
              </a:defRPr>
            </a:lvl1pPr>
            <a:lvl2pPr marL="457200" marR="0" lvl="1"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2pPr>
            <a:lvl3pPr marL="914400" marR="0" lvl="2" indent="0" algn="ctr" rtl="0">
              <a:spcBef>
                <a:spcPts val="600"/>
              </a:spcBef>
              <a:buClr>
                <a:srgbClr val="007FA3"/>
              </a:buClr>
              <a:buFont typeface="Noto Sans Symbols"/>
              <a:buNone/>
              <a:defRPr sz="1600" b="0" i="0" u="none" strike="noStrike" cap="none">
                <a:solidFill>
                  <a:srgbClr val="888888"/>
                </a:solidFill>
                <a:latin typeface="Arial"/>
                <a:ea typeface="Arial"/>
                <a:cs typeface="Arial"/>
                <a:sym typeface="Arial"/>
              </a:defRPr>
            </a:lvl3pPr>
            <a:lvl4pPr marL="1371600" marR="0" lvl="3"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4pPr>
            <a:lvl5pPr marL="1828800" marR="0" lvl="4"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5pPr>
            <a:lvl6pPr marL="2286000" marR="0" lvl="5"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6pPr>
            <a:lvl7pPr marL="2743200" marR="0" lvl="6"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7pPr>
            <a:lvl8pPr marL="3200400" marR="0" lvl="7"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8pPr>
            <a:lvl9pPr marL="3657600" marR="0" lvl="8"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9pPr>
          </a:lstStyle>
          <a:p>
            <a:endParaRPr dirty="0"/>
          </a:p>
        </p:txBody>
      </p:sp>
      <p:sp>
        <p:nvSpPr>
          <p:cNvPr id="21" name="Shape 21"/>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00" b="0" i="0" u="none" strike="noStrike" kern="0" cap="none" spc="0" normalizeH="0" baseline="0" noProof="0" dirty="0">
              <a:ln>
                <a:noFill/>
              </a:ln>
              <a:solidFill>
                <a:srgbClr val="000000"/>
              </a:solidFill>
              <a:effectLst/>
              <a:uLnTx/>
              <a:uFillTx/>
              <a:latin typeface="Arial"/>
              <a:cs typeface="Arial"/>
              <a:sym typeface="Arial"/>
            </a:endParaRPr>
          </a:p>
        </p:txBody>
      </p:sp>
      <p:sp>
        <p:nvSpPr>
          <p:cNvPr id="22" name="Shape 22"/>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sz="900" b="0" i="0" u="none" strike="noStrike" kern="0" cap="none" spc="0" normalizeH="0" baseline="0" noProof="0" dirty="0">
              <a:ln>
                <a:noFill/>
              </a:ln>
              <a:solidFill>
                <a:srgbClr val="FFFFFF"/>
              </a:solidFill>
              <a:effectLst/>
              <a:uLnTx/>
              <a:uFillTx/>
              <a:latin typeface="Arial"/>
              <a:cs typeface="Arial"/>
              <a:sym typeface="Arial"/>
            </a:endParaRPr>
          </a:p>
        </p:txBody>
      </p:sp>
      <p:sp>
        <p:nvSpPr>
          <p:cNvPr id="23" name="Shape 23"/>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defTabSz="914400" rtl="0" eaLnBrk="1" fontAlgn="auto" latinLnBrk="0" hangingPunct="1">
              <a:lnSpc>
                <a:spcPct val="100000"/>
              </a:lnSpc>
              <a:spcBef>
                <a:spcPts val="0"/>
              </a:spcBef>
              <a:spcAft>
                <a:spcPts val="0"/>
              </a:spcAft>
              <a:buClrTx/>
              <a:buSzPct val="25000"/>
              <a:buFontTx/>
              <a:buNone/>
              <a:tabLst/>
              <a:defRPr/>
            </a:pPr>
            <a:fld id="{00000000-1234-1234-1234-123412341234}" type="slidenum">
              <a:rPr kumimoji="0" lang="en-US" sz="900" b="0" i="0" u="none" strike="noStrike" kern="0" cap="none" spc="0" normalizeH="0" baseline="0" noProof="0">
                <a:ln>
                  <a:noFill/>
                </a:ln>
                <a:solidFill>
                  <a:srgbClr val="FFFFFF"/>
                </a:solidFill>
                <a:effectLst/>
                <a:uLnTx/>
                <a:uFillTx/>
                <a:latin typeface="Arial"/>
                <a:ea typeface="Arial"/>
                <a:cs typeface="Arial"/>
                <a:sym typeface="Arial"/>
              </a:rPr>
              <a:pPr marL="0" marR="0" lvl="0" indent="0" algn="r" defTabSz="914400" rtl="0" eaLnBrk="1" fontAlgn="auto" latinLnBrk="0" hangingPunct="1">
                <a:lnSpc>
                  <a:spcPct val="100000"/>
                </a:lnSpc>
                <a:spcBef>
                  <a:spcPts val="0"/>
                </a:spcBef>
                <a:spcAft>
                  <a:spcPts val="0"/>
                </a:spcAft>
                <a:buClrTx/>
                <a:buSzPct val="25000"/>
                <a:buFontTx/>
                <a:buNone/>
                <a:tabLst/>
                <a:defRPr/>
              </a:pPr>
              <a:t>‹#›</a:t>
            </a:fld>
            <a:endParaRPr kumimoji="0" lang="en-US" sz="900" b="0" i="0" u="none" strike="noStrike" kern="0" cap="none" spc="0" normalizeH="0" baseline="0" noProof="0" dirty="0">
              <a:ln>
                <a:noFill/>
              </a:ln>
              <a:solidFill>
                <a:srgbClr val="FFFFFF"/>
              </a:solidFill>
              <a:effectLst/>
              <a:uLnTx/>
              <a:uFillTx/>
              <a:latin typeface="Arial"/>
              <a:ea typeface="Arial"/>
              <a:cs typeface="Arial"/>
              <a:sym typeface="Arial"/>
            </a:endParaRPr>
          </a:p>
        </p:txBody>
      </p:sp>
    </p:spTree>
    <p:extLst>
      <p:ext uri="{BB962C8B-B14F-4D97-AF65-F5344CB8AC3E}">
        <p14:creationId xmlns:p14="http://schemas.microsoft.com/office/powerpoint/2010/main" val="36150531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Label Layou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5091D3-E16C-46AB-9A90-0F52CA812534}"/>
              </a:ext>
            </a:extLst>
          </p:cNvPr>
          <p:cNvSpPr>
            <a:spLocks noGrp="1"/>
          </p:cNvSpPr>
          <p:nvPr>
            <p:ph type="title"/>
          </p:nvPr>
        </p:nvSpPr>
        <p:spPr/>
        <p:txBody>
          <a:bodyPr/>
          <a:lstStyle>
            <a:lvl1pPr>
              <a:defRPr sz="3600">
                <a:latin typeface="+mj-lt"/>
              </a:defRPr>
            </a:lvl1pPr>
          </a:lstStyle>
          <a:p>
            <a:r>
              <a:rPr lang="en-US" dirty="0"/>
              <a:t>Click to edit Master title style</a:t>
            </a:r>
          </a:p>
        </p:txBody>
      </p:sp>
      <p:sp>
        <p:nvSpPr>
          <p:cNvPr id="7" name="Image title">
            <a:extLst>
              <a:ext uri="{FF2B5EF4-FFF2-40B4-BE49-F238E27FC236}">
                <a16:creationId xmlns:a16="http://schemas.microsoft.com/office/drawing/2014/main" id="{CB345607-C53C-44AF-8929-3BDC4C617AB6}"/>
              </a:ext>
            </a:extLst>
          </p:cNvPr>
          <p:cNvSpPr>
            <a:spLocks noGrp="1"/>
          </p:cNvSpPr>
          <p:nvPr>
            <p:ph type="body" sz="quarter" idx="13" hasCustomPrompt="1"/>
          </p:nvPr>
        </p:nvSpPr>
        <p:spPr>
          <a:xfrm>
            <a:off x="2982913" y="4359275"/>
            <a:ext cx="3482975" cy="600075"/>
          </a:xfrm>
        </p:spPr>
        <p:txBody>
          <a:bodyPr/>
          <a:lstStyle>
            <a:lvl1pPr marL="101600" indent="0">
              <a:buNone/>
              <a:defRPr/>
            </a:lvl1pPr>
          </a:lstStyle>
          <a:p>
            <a:pPr lvl="0"/>
            <a:r>
              <a:rPr lang="en-US" dirty="0"/>
              <a:t>Image title</a:t>
            </a:r>
          </a:p>
        </p:txBody>
      </p:sp>
      <p:sp>
        <p:nvSpPr>
          <p:cNvPr id="9" name="Image">
            <a:extLst>
              <a:ext uri="{FF2B5EF4-FFF2-40B4-BE49-F238E27FC236}">
                <a16:creationId xmlns:a16="http://schemas.microsoft.com/office/drawing/2014/main" id="{C2661E64-2E71-47E6-A5A0-AC5348C08F51}"/>
              </a:ext>
            </a:extLst>
          </p:cNvPr>
          <p:cNvSpPr>
            <a:spLocks noGrp="1"/>
          </p:cNvSpPr>
          <p:nvPr>
            <p:ph type="pic" sz="quarter" idx="14" hasCustomPrompt="1"/>
          </p:nvPr>
        </p:nvSpPr>
        <p:spPr>
          <a:xfrm>
            <a:off x="2982912" y="1681163"/>
            <a:ext cx="3482975" cy="2559050"/>
          </a:xfrm>
        </p:spPr>
        <p:txBody>
          <a:bodyPr/>
          <a:lstStyle>
            <a:lvl1pPr marL="101600" indent="0">
              <a:buNone/>
              <a:defRPr/>
            </a:lvl1pPr>
          </a:lstStyle>
          <a:p>
            <a:r>
              <a:rPr lang="en-US" dirty="0"/>
              <a:t>Image</a:t>
            </a:r>
          </a:p>
        </p:txBody>
      </p:sp>
      <p:sp>
        <p:nvSpPr>
          <p:cNvPr id="11" name="Label 1">
            <a:extLst>
              <a:ext uri="{FF2B5EF4-FFF2-40B4-BE49-F238E27FC236}">
                <a16:creationId xmlns:a16="http://schemas.microsoft.com/office/drawing/2014/main" id="{3D0F2ED9-E212-40DC-A528-BE4A28DE88FD}"/>
              </a:ext>
            </a:extLst>
          </p:cNvPr>
          <p:cNvSpPr>
            <a:spLocks noGrp="1"/>
          </p:cNvSpPr>
          <p:nvPr>
            <p:ph type="body" sz="quarter" idx="15" hasCustomPrompt="1"/>
          </p:nvPr>
        </p:nvSpPr>
        <p:spPr>
          <a:xfrm>
            <a:off x="808109" y="1681163"/>
            <a:ext cx="1957388" cy="627062"/>
          </a:xfrm>
        </p:spPr>
        <p:txBody>
          <a:bodyPr/>
          <a:lstStyle>
            <a:lvl1pPr marL="101600" indent="0">
              <a:buNone/>
              <a:defRPr/>
            </a:lvl1pPr>
          </a:lstStyle>
          <a:p>
            <a:pPr lvl="0"/>
            <a:r>
              <a:rPr lang="en-US" dirty="0"/>
              <a:t>Label 1</a:t>
            </a:r>
          </a:p>
        </p:txBody>
      </p:sp>
      <p:sp>
        <p:nvSpPr>
          <p:cNvPr id="13" name="Label 2">
            <a:extLst>
              <a:ext uri="{FF2B5EF4-FFF2-40B4-BE49-F238E27FC236}">
                <a16:creationId xmlns:a16="http://schemas.microsoft.com/office/drawing/2014/main" id="{E8D9AEEF-5E99-48D4-B8C3-C5A995764DCA}"/>
              </a:ext>
            </a:extLst>
          </p:cNvPr>
          <p:cNvSpPr>
            <a:spLocks noGrp="1"/>
          </p:cNvSpPr>
          <p:nvPr>
            <p:ph type="body" sz="quarter" idx="16" hasCustomPrompt="1"/>
          </p:nvPr>
        </p:nvSpPr>
        <p:spPr>
          <a:xfrm>
            <a:off x="822325" y="2643044"/>
            <a:ext cx="1957388" cy="627062"/>
          </a:xfrm>
        </p:spPr>
        <p:txBody>
          <a:bodyPr/>
          <a:lstStyle>
            <a:lvl1pPr marL="101600" indent="0">
              <a:buNone/>
              <a:defRPr/>
            </a:lvl1pPr>
          </a:lstStyle>
          <a:p>
            <a:pPr lvl="0"/>
            <a:r>
              <a:rPr lang="en-US" dirty="0"/>
              <a:t>Label 2</a:t>
            </a:r>
          </a:p>
        </p:txBody>
      </p:sp>
      <p:sp>
        <p:nvSpPr>
          <p:cNvPr id="15" name="Label 3">
            <a:extLst>
              <a:ext uri="{FF2B5EF4-FFF2-40B4-BE49-F238E27FC236}">
                <a16:creationId xmlns:a16="http://schemas.microsoft.com/office/drawing/2014/main" id="{99D329CE-18C4-40A9-A508-1684979AC205}"/>
              </a:ext>
            </a:extLst>
          </p:cNvPr>
          <p:cNvSpPr>
            <a:spLocks noGrp="1"/>
          </p:cNvSpPr>
          <p:nvPr>
            <p:ph type="body" sz="quarter" idx="17" hasCustomPrompt="1"/>
          </p:nvPr>
        </p:nvSpPr>
        <p:spPr>
          <a:xfrm>
            <a:off x="822325" y="3613151"/>
            <a:ext cx="1957388" cy="627062"/>
          </a:xfrm>
        </p:spPr>
        <p:txBody>
          <a:bodyPr/>
          <a:lstStyle>
            <a:lvl1pPr marL="101600" indent="0">
              <a:buNone/>
              <a:defRPr/>
            </a:lvl1pPr>
          </a:lstStyle>
          <a:p>
            <a:pPr lvl="0"/>
            <a:r>
              <a:rPr lang="en-US" dirty="0"/>
              <a:t>Label 3</a:t>
            </a:r>
          </a:p>
        </p:txBody>
      </p:sp>
      <p:sp>
        <p:nvSpPr>
          <p:cNvPr id="17" name="Label 4">
            <a:extLst>
              <a:ext uri="{FF2B5EF4-FFF2-40B4-BE49-F238E27FC236}">
                <a16:creationId xmlns:a16="http://schemas.microsoft.com/office/drawing/2014/main" id="{AAE735D1-F9F4-4525-9ED5-F10A99DECCB8}"/>
              </a:ext>
            </a:extLst>
          </p:cNvPr>
          <p:cNvSpPr>
            <a:spLocks noGrp="1"/>
          </p:cNvSpPr>
          <p:nvPr>
            <p:ph type="body" sz="quarter" idx="18" hasCustomPrompt="1"/>
          </p:nvPr>
        </p:nvSpPr>
        <p:spPr>
          <a:xfrm>
            <a:off x="6729412" y="1681163"/>
            <a:ext cx="1957388" cy="627062"/>
          </a:xfrm>
        </p:spPr>
        <p:txBody>
          <a:bodyPr/>
          <a:lstStyle>
            <a:lvl1pPr marL="101600" indent="0">
              <a:buNone/>
              <a:defRPr/>
            </a:lvl1pPr>
          </a:lstStyle>
          <a:p>
            <a:pPr lvl="0"/>
            <a:r>
              <a:rPr lang="en-US" dirty="0"/>
              <a:t>Label 4</a:t>
            </a:r>
          </a:p>
        </p:txBody>
      </p:sp>
      <p:sp>
        <p:nvSpPr>
          <p:cNvPr id="19" name="Label 5">
            <a:extLst>
              <a:ext uri="{FF2B5EF4-FFF2-40B4-BE49-F238E27FC236}">
                <a16:creationId xmlns:a16="http://schemas.microsoft.com/office/drawing/2014/main" id="{43259E0C-9247-446E-9183-FBF70F8FD41C}"/>
              </a:ext>
            </a:extLst>
          </p:cNvPr>
          <p:cNvSpPr>
            <a:spLocks noGrp="1"/>
          </p:cNvSpPr>
          <p:nvPr>
            <p:ph type="body" sz="quarter" idx="19" hasCustomPrompt="1"/>
          </p:nvPr>
        </p:nvSpPr>
        <p:spPr>
          <a:xfrm>
            <a:off x="6729413" y="2651910"/>
            <a:ext cx="1957387" cy="618196"/>
          </a:xfrm>
        </p:spPr>
        <p:txBody>
          <a:bodyPr/>
          <a:lstStyle>
            <a:lvl1pPr marL="101600" indent="0">
              <a:buNone/>
              <a:defRPr/>
            </a:lvl1pPr>
          </a:lstStyle>
          <a:p>
            <a:pPr lvl="0"/>
            <a:r>
              <a:rPr lang="en-US" dirty="0"/>
              <a:t>Label 5</a:t>
            </a:r>
          </a:p>
        </p:txBody>
      </p:sp>
      <p:sp>
        <p:nvSpPr>
          <p:cNvPr id="21" name="Label 6">
            <a:extLst>
              <a:ext uri="{FF2B5EF4-FFF2-40B4-BE49-F238E27FC236}">
                <a16:creationId xmlns:a16="http://schemas.microsoft.com/office/drawing/2014/main" id="{111F58DF-A1C1-4DD6-ADE5-FC54A39F6757}"/>
              </a:ext>
            </a:extLst>
          </p:cNvPr>
          <p:cNvSpPr>
            <a:spLocks noGrp="1"/>
          </p:cNvSpPr>
          <p:nvPr>
            <p:ph type="body" sz="quarter" idx="20" hasCustomPrompt="1"/>
          </p:nvPr>
        </p:nvSpPr>
        <p:spPr>
          <a:xfrm>
            <a:off x="6729413" y="3613151"/>
            <a:ext cx="1957387" cy="627063"/>
          </a:xfrm>
        </p:spPr>
        <p:txBody>
          <a:bodyPr/>
          <a:lstStyle>
            <a:lvl1pPr marL="101600" indent="0">
              <a:buNone/>
              <a:defRPr/>
            </a:lvl1pPr>
          </a:lstStyle>
          <a:p>
            <a:pPr lvl="0"/>
            <a:r>
              <a:rPr lang="en-US" dirty="0"/>
              <a:t>Label 6</a:t>
            </a:r>
          </a:p>
        </p:txBody>
      </p:sp>
      <p:sp>
        <p:nvSpPr>
          <p:cNvPr id="5" name="Footer Placeholder 4">
            <a:extLst>
              <a:ext uri="{FF2B5EF4-FFF2-40B4-BE49-F238E27FC236}">
                <a16:creationId xmlns:a16="http://schemas.microsoft.com/office/drawing/2014/main" id="{237B7866-709E-4B26-BCD7-5CF284C134CA}"/>
              </a:ext>
            </a:extLst>
          </p:cNvPr>
          <p:cNvSpPr>
            <a:spLocks noGrp="1"/>
          </p:cNvSpPr>
          <p:nvPr>
            <p:ph type="ftr" sz="quarter" idx="12"/>
          </p:nvPr>
        </p:nvSpPr>
        <p:spPr/>
        <p:txBody>
          <a:bodyPr/>
          <a:lstStyle/>
          <a:p>
            <a:endParaRPr lang="en-US" dirty="0"/>
          </a:p>
        </p:txBody>
      </p:sp>
      <p:sp>
        <p:nvSpPr>
          <p:cNvPr id="4" name="Slide Number Placeholder 3">
            <a:extLst>
              <a:ext uri="{FF2B5EF4-FFF2-40B4-BE49-F238E27FC236}">
                <a16:creationId xmlns:a16="http://schemas.microsoft.com/office/drawing/2014/main" id="{5429F10E-ACBA-4EA4-B23A-AC32FC5A681B}"/>
              </a:ext>
            </a:extLst>
          </p:cNvPr>
          <p:cNvSpPr>
            <a:spLocks noGrp="1"/>
          </p:cNvSpPr>
          <p:nvPr>
            <p:ph type="sldNum" idx="11"/>
          </p:nvPr>
        </p:nvSpPr>
        <p:spPr/>
        <p:txBody>
          <a:bodyPr/>
          <a:lstStyle/>
          <a:p>
            <a:pPr marL="0" marR="0" lvl="0" indent="0" algn="r" rtl="0">
              <a:spcBef>
                <a:spcPts val="0"/>
              </a:spcBef>
              <a:buSzPct val="25000"/>
              <a:buNone/>
            </a:pPr>
            <a:fld id="{00000000-1234-1234-1234-123412341234}" type="slidenum">
              <a:rPr lang="en-US" sz="900" b="0" i="0" u="none" strike="noStrike" cap="none" smtClean="0">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
        <p:nvSpPr>
          <p:cNvPr id="3" name="Date Placeholder 2">
            <a:extLst>
              <a:ext uri="{FF2B5EF4-FFF2-40B4-BE49-F238E27FC236}">
                <a16:creationId xmlns:a16="http://schemas.microsoft.com/office/drawing/2014/main" id="{D0CEC9E9-2CDA-42DF-A6E1-55B455A7E67B}"/>
              </a:ext>
            </a:extLst>
          </p:cNvPr>
          <p:cNvSpPr>
            <a:spLocks noGrp="1"/>
          </p:cNvSpPr>
          <p:nvPr>
            <p:ph type="dt" idx="10"/>
          </p:nvPr>
        </p:nvSpPr>
        <p:spPr/>
        <p:txBody>
          <a:bodyPr/>
          <a:lstStyle/>
          <a:p>
            <a:endParaRPr lang="en-US" dirty="0"/>
          </a:p>
        </p:txBody>
      </p:sp>
    </p:spTree>
    <p:extLst>
      <p:ext uri="{BB962C8B-B14F-4D97-AF65-F5344CB8AC3E}">
        <p14:creationId xmlns:p14="http://schemas.microsoft.com/office/powerpoint/2010/main" val="20278991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Label 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F36A59-5DE4-46F3-8035-460E546D5673}"/>
              </a:ext>
            </a:extLst>
          </p:cNvPr>
          <p:cNvSpPr>
            <a:spLocks noGrp="1"/>
          </p:cNvSpPr>
          <p:nvPr>
            <p:ph type="title"/>
          </p:nvPr>
        </p:nvSpPr>
        <p:spPr/>
        <p:txBody>
          <a:bodyPr/>
          <a:lstStyle>
            <a:lvl1pPr>
              <a:defRPr sz="3600">
                <a:latin typeface="+mj-lt"/>
              </a:defRPr>
            </a:lvl1pPr>
          </a:lstStyle>
          <a:p>
            <a:r>
              <a:rPr lang="en-US" dirty="0"/>
              <a:t>Click to edit Master title style</a:t>
            </a:r>
          </a:p>
        </p:txBody>
      </p:sp>
      <p:sp>
        <p:nvSpPr>
          <p:cNvPr id="7" name="Image 1 title">
            <a:extLst>
              <a:ext uri="{FF2B5EF4-FFF2-40B4-BE49-F238E27FC236}">
                <a16:creationId xmlns:a16="http://schemas.microsoft.com/office/drawing/2014/main" id="{2BEC12FB-EC67-436F-875F-0A306862EF78}"/>
              </a:ext>
            </a:extLst>
          </p:cNvPr>
          <p:cNvSpPr>
            <a:spLocks noGrp="1"/>
          </p:cNvSpPr>
          <p:nvPr>
            <p:ph type="body" sz="quarter" idx="13" hasCustomPrompt="1"/>
          </p:nvPr>
        </p:nvSpPr>
        <p:spPr>
          <a:xfrm>
            <a:off x="457201" y="4392613"/>
            <a:ext cx="2107323" cy="504825"/>
          </a:xfrm>
        </p:spPr>
        <p:txBody>
          <a:bodyPr/>
          <a:lstStyle>
            <a:lvl1pPr marL="101600" indent="0">
              <a:buNone/>
              <a:defRPr/>
            </a:lvl1pPr>
          </a:lstStyle>
          <a:p>
            <a:pPr lvl="0"/>
            <a:r>
              <a:rPr lang="en-US" dirty="0"/>
              <a:t>Image 1 title</a:t>
            </a:r>
          </a:p>
        </p:txBody>
      </p:sp>
      <p:sp>
        <p:nvSpPr>
          <p:cNvPr id="9" name="Image 1">
            <a:extLst>
              <a:ext uri="{FF2B5EF4-FFF2-40B4-BE49-F238E27FC236}">
                <a16:creationId xmlns:a16="http://schemas.microsoft.com/office/drawing/2014/main" id="{1E9C9C32-F8ED-4AA8-AA00-26A2357E73E9}"/>
              </a:ext>
            </a:extLst>
          </p:cNvPr>
          <p:cNvSpPr>
            <a:spLocks noGrp="1"/>
          </p:cNvSpPr>
          <p:nvPr>
            <p:ph type="pic" sz="quarter" idx="14" hasCustomPrompt="1"/>
          </p:nvPr>
        </p:nvSpPr>
        <p:spPr>
          <a:xfrm>
            <a:off x="457200" y="1817688"/>
            <a:ext cx="2107324" cy="2386012"/>
          </a:xfrm>
        </p:spPr>
        <p:txBody>
          <a:bodyPr/>
          <a:lstStyle>
            <a:lvl1pPr marL="101600" indent="0">
              <a:buNone/>
              <a:defRPr/>
            </a:lvl1pPr>
          </a:lstStyle>
          <a:p>
            <a:r>
              <a:rPr lang="en-US" dirty="0"/>
              <a:t>Image 1</a:t>
            </a:r>
          </a:p>
        </p:txBody>
      </p:sp>
      <p:sp>
        <p:nvSpPr>
          <p:cNvPr id="11" name="Label 1.1">
            <a:extLst>
              <a:ext uri="{FF2B5EF4-FFF2-40B4-BE49-F238E27FC236}">
                <a16:creationId xmlns:a16="http://schemas.microsoft.com/office/drawing/2014/main" id="{BD50A136-2F5A-4764-ADDC-D48D703981CC}"/>
              </a:ext>
            </a:extLst>
          </p:cNvPr>
          <p:cNvSpPr>
            <a:spLocks noGrp="1"/>
          </p:cNvSpPr>
          <p:nvPr>
            <p:ph type="body" sz="quarter" idx="15" hasCustomPrompt="1"/>
          </p:nvPr>
        </p:nvSpPr>
        <p:spPr>
          <a:xfrm>
            <a:off x="2774622" y="1794947"/>
            <a:ext cx="1534619" cy="591855"/>
          </a:xfrm>
        </p:spPr>
        <p:txBody>
          <a:bodyPr/>
          <a:lstStyle>
            <a:lvl1pPr marL="101600" indent="0">
              <a:buNone/>
              <a:defRPr/>
            </a:lvl1pPr>
          </a:lstStyle>
          <a:p>
            <a:pPr lvl="0"/>
            <a:r>
              <a:rPr lang="en-US" dirty="0"/>
              <a:t>Label 1.1</a:t>
            </a:r>
          </a:p>
        </p:txBody>
      </p:sp>
      <p:sp>
        <p:nvSpPr>
          <p:cNvPr id="13" name="Label 1.2">
            <a:extLst>
              <a:ext uri="{FF2B5EF4-FFF2-40B4-BE49-F238E27FC236}">
                <a16:creationId xmlns:a16="http://schemas.microsoft.com/office/drawing/2014/main" id="{16926224-3F90-4884-9AC1-A5381D78801B}"/>
              </a:ext>
            </a:extLst>
          </p:cNvPr>
          <p:cNvSpPr>
            <a:spLocks noGrp="1"/>
          </p:cNvSpPr>
          <p:nvPr>
            <p:ph type="body" sz="quarter" idx="16" hasCustomPrompt="1"/>
          </p:nvPr>
        </p:nvSpPr>
        <p:spPr>
          <a:xfrm>
            <a:off x="2774622" y="2707481"/>
            <a:ext cx="1534619" cy="606425"/>
          </a:xfrm>
        </p:spPr>
        <p:txBody>
          <a:bodyPr/>
          <a:lstStyle>
            <a:lvl1pPr marL="101600" indent="0">
              <a:buNone/>
              <a:defRPr/>
            </a:lvl1pPr>
          </a:lstStyle>
          <a:p>
            <a:pPr lvl="0"/>
            <a:r>
              <a:rPr lang="en-US" dirty="0"/>
              <a:t>Label 1.2</a:t>
            </a:r>
          </a:p>
        </p:txBody>
      </p:sp>
      <p:sp>
        <p:nvSpPr>
          <p:cNvPr id="15" name="Label 1.3">
            <a:extLst>
              <a:ext uri="{FF2B5EF4-FFF2-40B4-BE49-F238E27FC236}">
                <a16:creationId xmlns:a16="http://schemas.microsoft.com/office/drawing/2014/main" id="{D4719473-9C3F-493C-B20E-27CDBBA38B68}"/>
              </a:ext>
            </a:extLst>
          </p:cNvPr>
          <p:cNvSpPr>
            <a:spLocks noGrp="1"/>
          </p:cNvSpPr>
          <p:nvPr>
            <p:ph type="body" sz="quarter" idx="17" hasCustomPrompt="1"/>
          </p:nvPr>
        </p:nvSpPr>
        <p:spPr>
          <a:xfrm>
            <a:off x="2774622" y="3597275"/>
            <a:ext cx="1534619" cy="606425"/>
          </a:xfrm>
        </p:spPr>
        <p:txBody>
          <a:bodyPr/>
          <a:lstStyle>
            <a:lvl1pPr marL="101600" indent="0">
              <a:buNone/>
              <a:defRPr/>
            </a:lvl1pPr>
          </a:lstStyle>
          <a:p>
            <a:pPr lvl="0"/>
            <a:r>
              <a:rPr lang="en-US" dirty="0"/>
              <a:t>Label 1.3</a:t>
            </a:r>
          </a:p>
        </p:txBody>
      </p:sp>
      <p:sp>
        <p:nvSpPr>
          <p:cNvPr id="17" name="Image 2 title">
            <a:extLst>
              <a:ext uri="{FF2B5EF4-FFF2-40B4-BE49-F238E27FC236}">
                <a16:creationId xmlns:a16="http://schemas.microsoft.com/office/drawing/2014/main" id="{DC526974-AF8C-4228-AAAA-33D0B8AB71C7}"/>
              </a:ext>
            </a:extLst>
          </p:cNvPr>
          <p:cNvSpPr>
            <a:spLocks noGrp="1"/>
          </p:cNvSpPr>
          <p:nvPr>
            <p:ph type="body" sz="quarter" idx="18" hasCustomPrompt="1"/>
          </p:nvPr>
        </p:nvSpPr>
        <p:spPr>
          <a:xfrm>
            <a:off x="4931596" y="4347439"/>
            <a:ext cx="2107323" cy="504825"/>
          </a:xfrm>
        </p:spPr>
        <p:txBody>
          <a:bodyPr/>
          <a:lstStyle>
            <a:lvl1pPr marL="101600" indent="0">
              <a:buNone/>
              <a:defRPr/>
            </a:lvl1pPr>
          </a:lstStyle>
          <a:p>
            <a:pPr lvl="0"/>
            <a:r>
              <a:rPr lang="en-US" dirty="0"/>
              <a:t>Image 2 title</a:t>
            </a:r>
          </a:p>
        </p:txBody>
      </p:sp>
      <p:sp>
        <p:nvSpPr>
          <p:cNvPr id="19" name="Image 2">
            <a:extLst>
              <a:ext uri="{FF2B5EF4-FFF2-40B4-BE49-F238E27FC236}">
                <a16:creationId xmlns:a16="http://schemas.microsoft.com/office/drawing/2014/main" id="{812D2BB4-4991-47F8-9E82-9C9B41B052FB}"/>
              </a:ext>
            </a:extLst>
          </p:cNvPr>
          <p:cNvSpPr>
            <a:spLocks noGrp="1"/>
          </p:cNvSpPr>
          <p:nvPr>
            <p:ph type="pic" sz="quarter" idx="19" hasCustomPrompt="1"/>
          </p:nvPr>
        </p:nvSpPr>
        <p:spPr>
          <a:xfrm>
            <a:off x="4931596" y="1806537"/>
            <a:ext cx="2107323" cy="2397164"/>
          </a:xfrm>
        </p:spPr>
        <p:txBody>
          <a:bodyPr/>
          <a:lstStyle>
            <a:lvl1pPr marL="101600" indent="0">
              <a:buNone/>
              <a:defRPr/>
            </a:lvl1pPr>
          </a:lstStyle>
          <a:p>
            <a:r>
              <a:rPr lang="en-US" dirty="0"/>
              <a:t>Image 2</a:t>
            </a:r>
          </a:p>
        </p:txBody>
      </p:sp>
      <p:sp>
        <p:nvSpPr>
          <p:cNvPr id="21" name="Label 2.1">
            <a:extLst>
              <a:ext uri="{FF2B5EF4-FFF2-40B4-BE49-F238E27FC236}">
                <a16:creationId xmlns:a16="http://schemas.microsoft.com/office/drawing/2014/main" id="{15D9E78D-62D4-4D7C-8E37-E1A000DA23A2}"/>
              </a:ext>
            </a:extLst>
          </p:cNvPr>
          <p:cNvSpPr>
            <a:spLocks noGrp="1"/>
          </p:cNvSpPr>
          <p:nvPr>
            <p:ph type="body" sz="quarter" idx="20" hasCustomPrompt="1"/>
          </p:nvPr>
        </p:nvSpPr>
        <p:spPr>
          <a:xfrm>
            <a:off x="7304580" y="1794947"/>
            <a:ext cx="1534619" cy="608524"/>
          </a:xfrm>
        </p:spPr>
        <p:txBody>
          <a:bodyPr/>
          <a:lstStyle>
            <a:lvl1pPr marL="101600" indent="0">
              <a:buNone/>
              <a:defRPr/>
            </a:lvl1pPr>
          </a:lstStyle>
          <a:p>
            <a:pPr lvl="0"/>
            <a:r>
              <a:rPr lang="en-US" dirty="0"/>
              <a:t>Label 2.1</a:t>
            </a:r>
          </a:p>
        </p:txBody>
      </p:sp>
      <p:sp>
        <p:nvSpPr>
          <p:cNvPr id="23" name="Label 2.2">
            <a:extLst>
              <a:ext uri="{FF2B5EF4-FFF2-40B4-BE49-F238E27FC236}">
                <a16:creationId xmlns:a16="http://schemas.microsoft.com/office/drawing/2014/main" id="{0ECEA5DA-0702-46DA-A4DD-66B7E7FF424B}"/>
              </a:ext>
            </a:extLst>
          </p:cNvPr>
          <p:cNvSpPr>
            <a:spLocks noGrp="1"/>
          </p:cNvSpPr>
          <p:nvPr>
            <p:ph type="body" sz="quarter" idx="21" hasCustomPrompt="1"/>
          </p:nvPr>
        </p:nvSpPr>
        <p:spPr>
          <a:xfrm>
            <a:off x="7304579" y="2707481"/>
            <a:ext cx="1534619" cy="608524"/>
          </a:xfrm>
        </p:spPr>
        <p:txBody>
          <a:bodyPr/>
          <a:lstStyle>
            <a:lvl1pPr marL="101600" indent="0">
              <a:buNone/>
              <a:defRPr/>
            </a:lvl1pPr>
          </a:lstStyle>
          <a:p>
            <a:pPr lvl="0"/>
            <a:r>
              <a:rPr lang="en-US" dirty="0"/>
              <a:t>Label 2.2</a:t>
            </a:r>
          </a:p>
        </p:txBody>
      </p:sp>
      <p:sp>
        <p:nvSpPr>
          <p:cNvPr id="25" name="Label 2.3">
            <a:extLst>
              <a:ext uri="{FF2B5EF4-FFF2-40B4-BE49-F238E27FC236}">
                <a16:creationId xmlns:a16="http://schemas.microsoft.com/office/drawing/2014/main" id="{64C63D68-E200-46DF-8E34-92DC66FE879B}"/>
              </a:ext>
            </a:extLst>
          </p:cNvPr>
          <p:cNvSpPr>
            <a:spLocks noGrp="1"/>
          </p:cNvSpPr>
          <p:nvPr>
            <p:ph type="body" sz="quarter" idx="22" hasCustomPrompt="1"/>
          </p:nvPr>
        </p:nvSpPr>
        <p:spPr>
          <a:xfrm>
            <a:off x="7304579" y="3579818"/>
            <a:ext cx="1534620" cy="608524"/>
          </a:xfrm>
        </p:spPr>
        <p:txBody>
          <a:bodyPr/>
          <a:lstStyle>
            <a:lvl1pPr marL="101600" indent="0">
              <a:buNone/>
              <a:defRPr/>
            </a:lvl1pPr>
          </a:lstStyle>
          <a:p>
            <a:pPr lvl="0"/>
            <a:r>
              <a:rPr lang="en-US" dirty="0"/>
              <a:t>Label 2.3</a:t>
            </a:r>
          </a:p>
        </p:txBody>
      </p:sp>
      <p:sp>
        <p:nvSpPr>
          <p:cNvPr id="5" name="Footer Placeholder 4">
            <a:extLst>
              <a:ext uri="{FF2B5EF4-FFF2-40B4-BE49-F238E27FC236}">
                <a16:creationId xmlns:a16="http://schemas.microsoft.com/office/drawing/2014/main" id="{E2476705-5AD3-4E05-9DCF-CA01EBF96B12}"/>
              </a:ext>
            </a:extLst>
          </p:cNvPr>
          <p:cNvSpPr>
            <a:spLocks noGrp="1"/>
          </p:cNvSpPr>
          <p:nvPr>
            <p:ph type="ftr" sz="quarter" idx="12"/>
          </p:nvPr>
        </p:nvSpPr>
        <p:spPr/>
        <p:txBody>
          <a:bodyPr/>
          <a:lstStyle/>
          <a:p>
            <a:endParaRPr lang="en-US" dirty="0"/>
          </a:p>
        </p:txBody>
      </p:sp>
      <p:sp>
        <p:nvSpPr>
          <p:cNvPr id="4" name="Slide Number Placeholder 3">
            <a:extLst>
              <a:ext uri="{FF2B5EF4-FFF2-40B4-BE49-F238E27FC236}">
                <a16:creationId xmlns:a16="http://schemas.microsoft.com/office/drawing/2014/main" id="{44569933-5FC5-4C73-96ED-E1AC0FC867FE}"/>
              </a:ext>
            </a:extLst>
          </p:cNvPr>
          <p:cNvSpPr>
            <a:spLocks noGrp="1"/>
          </p:cNvSpPr>
          <p:nvPr>
            <p:ph type="sldNum" idx="11"/>
          </p:nvPr>
        </p:nvSpPr>
        <p:spPr/>
        <p:txBody>
          <a:bodyPr/>
          <a:lstStyle/>
          <a:p>
            <a:pPr marL="0" marR="0" lvl="0" indent="0" algn="r" rtl="0">
              <a:spcBef>
                <a:spcPts val="0"/>
              </a:spcBef>
              <a:buSzPct val="25000"/>
              <a:buNone/>
            </a:pPr>
            <a:fld id="{00000000-1234-1234-1234-123412341234}" type="slidenum">
              <a:rPr lang="en-US" sz="900" b="0" i="0" u="none" strike="noStrike" cap="none" smtClean="0">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
        <p:nvSpPr>
          <p:cNvPr id="3" name="Date Placeholder 2">
            <a:extLst>
              <a:ext uri="{FF2B5EF4-FFF2-40B4-BE49-F238E27FC236}">
                <a16:creationId xmlns:a16="http://schemas.microsoft.com/office/drawing/2014/main" id="{D8A4DA0A-BA94-4C4E-A521-FB23D113A856}"/>
              </a:ext>
            </a:extLst>
          </p:cNvPr>
          <p:cNvSpPr>
            <a:spLocks noGrp="1"/>
          </p:cNvSpPr>
          <p:nvPr>
            <p:ph type="dt" idx="10"/>
          </p:nvPr>
        </p:nvSpPr>
        <p:spPr/>
        <p:txBody>
          <a:bodyPr/>
          <a:lstStyle/>
          <a:p>
            <a:endParaRPr lang="en-US" dirty="0"/>
          </a:p>
        </p:txBody>
      </p:sp>
    </p:spTree>
    <p:extLst>
      <p:ext uri="{BB962C8B-B14F-4D97-AF65-F5344CB8AC3E}">
        <p14:creationId xmlns:p14="http://schemas.microsoft.com/office/powerpoint/2010/main" val="64872148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Blank">
    <p:spTree>
      <p:nvGrpSpPr>
        <p:cNvPr id="1" name="Shape 79"/>
        <p:cNvGrpSpPr/>
        <p:nvPr/>
      </p:nvGrpSpPr>
      <p:grpSpPr>
        <a:xfrm>
          <a:off x="0" y="0"/>
          <a:ext cx="0" cy="0"/>
          <a:chOff x="0" y="0"/>
          <a:chExt cx="0" cy="0"/>
        </a:xfrm>
      </p:grpSpPr>
      <p:sp>
        <p:nvSpPr>
          <p:cNvPr id="80" name="Shape 80"/>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81" name="Shape 81"/>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82" name="Shape 82"/>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dk1"/>
                </a:solidFill>
                <a:latin typeface="Arial"/>
                <a:ea typeface="Arial"/>
                <a:cs typeface="Arial"/>
                <a:sym typeface="Arial"/>
              </a:rPr>
              <a:t>‹#›</a:t>
            </a:fld>
            <a:endParaRPr lang="en-US" sz="900" b="0" i="0" u="none" strike="noStrike" cap="none" dirty="0">
              <a:solidFill>
                <a:schemeClr val="dk1"/>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Shape 24"/>
        <p:cNvGrpSpPr/>
        <p:nvPr/>
      </p:nvGrpSpPr>
      <p:grpSpPr>
        <a:xfrm>
          <a:off x="0" y="0"/>
          <a:ext cx="0" cy="0"/>
          <a:chOff x="0" y="0"/>
          <a:chExt cx="0" cy="0"/>
        </a:xfrm>
      </p:grpSpPr>
      <p:sp>
        <p:nvSpPr>
          <p:cNvPr id="25" name="Shape 25"/>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26" name="Shape 26"/>
          <p:cNvSpPr txBox="1">
            <a:spLocks noGrp="1"/>
          </p:cNvSpPr>
          <p:nvPr>
            <p:ph type="body" idx="1"/>
          </p:nvPr>
        </p:nvSpPr>
        <p:spPr>
          <a:xfrm>
            <a:off x="457200" y="1600200"/>
            <a:ext cx="8229600" cy="4525963"/>
          </a:xfrm>
          <a:prstGeom prst="rect">
            <a:avLst/>
          </a:prstGeom>
          <a:noFill/>
          <a:ln>
            <a:noFill/>
          </a:ln>
        </p:spPr>
        <p:txBody>
          <a:bodyPr lIns="91425" tIns="91425" rIns="91425" bIns="91425" anchor="t" anchorCtr="0"/>
          <a:lstStyle>
            <a:lvl1pPr marL="256032" marR="0" lvl="0" indent="-154432" algn="l" rtl="0">
              <a:spcBef>
                <a:spcPts val="1500"/>
              </a:spcBef>
              <a:buClr>
                <a:srgbClr val="007FA3"/>
              </a:buClr>
              <a:buSzPct val="100000"/>
              <a:buFont typeface="Arial"/>
              <a:buChar char="•"/>
              <a:defRPr sz="24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20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lang="en-US" dirty="0"/>
          </a:p>
          <a:p>
            <a:pPr lvl="1"/>
            <a:endParaRPr lang="en-US" sz="2000" dirty="0"/>
          </a:p>
          <a:p>
            <a:pPr lvl="2"/>
            <a:endParaRPr lang="en-US" dirty="0"/>
          </a:p>
          <a:p>
            <a:pPr lvl="1"/>
            <a:endParaRPr lang="en-US" dirty="0"/>
          </a:p>
          <a:p>
            <a:pPr lvl="2"/>
            <a:endParaRPr dirty="0"/>
          </a:p>
        </p:txBody>
      </p:sp>
      <p:sp>
        <p:nvSpPr>
          <p:cNvPr id="27" name="Shape 27"/>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28" name="Shape 28"/>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29" name="Shape 29"/>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21460018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nd Two Content">
    <p:spTree>
      <p:nvGrpSpPr>
        <p:cNvPr id="1" name="Shape 30"/>
        <p:cNvGrpSpPr/>
        <p:nvPr/>
      </p:nvGrpSpPr>
      <p:grpSpPr>
        <a:xfrm>
          <a:off x="0" y="0"/>
          <a:ext cx="0" cy="0"/>
          <a:chOff x="0" y="0"/>
          <a:chExt cx="0" cy="0"/>
        </a:xfrm>
      </p:grpSpPr>
      <p:sp>
        <p:nvSpPr>
          <p:cNvPr id="31" name="Shape 31"/>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34" name="Shape 34"/>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
        <p:nvSpPr>
          <p:cNvPr id="4" name="Content Placeholder 3">
            <a:extLst>
              <a:ext uri="{FF2B5EF4-FFF2-40B4-BE49-F238E27FC236}">
                <a16:creationId xmlns:a16="http://schemas.microsoft.com/office/drawing/2014/main" id="{211BB07C-705F-4113-A2C5-779D6EA64D97}"/>
              </a:ext>
            </a:extLst>
          </p:cNvPr>
          <p:cNvSpPr>
            <a:spLocks noGrp="1"/>
          </p:cNvSpPr>
          <p:nvPr>
            <p:ph sz="quarter" idx="13"/>
          </p:nvPr>
        </p:nvSpPr>
        <p:spPr>
          <a:xfrm>
            <a:off x="457200" y="1556327"/>
            <a:ext cx="8229600" cy="2267528"/>
          </a:xfrm>
        </p:spPr>
        <p:txBody>
          <a:bodyPr/>
          <a:lstStyle/>
          <a:p>
            <a:pPr lvl="0"/>
            <a:r>
              <a:rPr lang="en-US" dirty="0"/>
              <a:t>Edit Master text styles</a:t>
            </a:r>
          </a:p>
        </p:txBody>
      </p:sp>
      <p:sp>
        <p:nvSpPr>
          <p:cNvPr id="7" name="Content Placeholder 6">
            <a:extLst>
              <a:ext uri="{FF2B5EF4-FFF2-40B4-BE49-F238E27FC236}">
                <a16:creationId xmlns:a16="http://schemas.microsoft.com/office/drawing/2014/main" id="{820D01C0-4FD2-4065-9EC3-96A308398288}"/>
              </a:ext>
            </a:extLst>
          </p:cNvPr>
          <p:cNvSpPr>
            <a:spLocks noGrp="1"/>
          </p:cNvSpPr>
          <p:nvPr>
            <p:ph sz="quarter" idx="14"/>
          </p:nvPr>
        </p:nvSpPr>
        <p:spPr>
          <a:xfrm>
            <a:off x="457200" y="3971925"/>
            <a:ext cx="8229600" cy="2105025"/>
          </a:xfrm>
        </p:spPr>
        <p:txBody>
          <a:bodyPr/>
          <a:lstStyle/>
          <a:p>
            <a:pPr lvl="0"/>
            <a:r>
              <a:rPr lang="en-US" dirty="0"/>
              <a:t>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Chapter Opener">
    <p:spTree>
      <p:nvGrpSpPr>
        <p:cNvPr id="1" name="Shape 37"/>
        <p:cNvGrpSpPr/>
        <p:nvPr/>
      </p:nvGrpSpPr>
      <p:grpSpPr>
        <a:xfrm>
          <a:off x="0" y="0"/>
          <a:ext cx="0" cy="0"/>
          <a:chOff x="0" y="0"/>
          <a:chExt cx="0" cy="0"/>
        </a:xfrm>
      </p:grpSpPr>
      <p:sp>
        <p:nvSpPr>
          <p:cNvPr id="38" name="Shape 38"/>
          <p:cNvSpPr txBox="1">
            <a:spLocks noGrp="1"/>
          </p:cNvSpPr>
          <p:nvPr>
            <p:ph type="title"/>
          </p:nvPr>
        </p:nvSpPr>
        <p:spPr>
          <a:xfrm>
            <a:off x="457200" y="215371"/>
            <a:ext cx="8229600" cy="622828"/>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39" name="Shape 39"/>
          <p:cNvSpPr txBox="1">
            <a:spLocks noGrp="1"/>
          </p:cNvSpPr>
          <p:nvPr>
            <p:ph type="body" idx="1"/>
          </p:nvPr>
        </p:nvSpPr>
        <p:spPr>
          <a:xfrm>
            <a:off x="457200" y="816429"/>
            <a:ext cx="8229600" cy="47897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0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dirty="0"/>
          </a:p>
        </p:txBody>
      </p:sp>
      <p:sp>
        <p:nvSpPr>
          <p:cNvPr id="3" name="Picture Placeholder 2">
            <a:extLst>
              <a:ext uri="{FF2B5EF4-FFF2-40B4-BE49-F238E27FC236}">
                <a16:creationId xmlns:a16="http://schemas.microsoft.com/office/drawing/2014/main" id="{0321E090-1CF7-424F-AB1C-A74C4C5178D1}"/>
              </a:ext>
            </a:extLst>
          </p:cNvPr>
          <p:cNvSpPr>
            <a:spLocks noGrp="1"/>
          </p:cNvSpPr>
          <p:nvPr>
            <p:ph type="pic" sz="quarter" idx="13"/>
          </p:nvPr>
        </p:nvSpPr>
        <p:spPr>
          <a:xfrm>
            <a:off x="457200" y="1600200"/>
            <a:ext cx="4360863" cy="4565650"/>
          </a:xfrm>
        </p:spPr>
        <p:txBody>
          <a:bodyPr/>
          <a:lstStyle/>
          <a:p>
            <a:endParaRPr lang="en-US" dirty="0"/>
          </a:p>
        </p:txBody>
      </p:sp>
      <p:sp>
        <p:nvSpPr>
          <p:cNvPr id="40" name="Shape 40"/>
          <p:cNvSpPr txBox="1">
            <a:spLocks noGrp="1"/>
          </p:cNvSpPr>
          <p:nvPr>
            <p:ph type="body" idx="2"/>
          </p:nvPr>
        </p:nvSpPr>
        <p:spPr>
          <a:xfrm>
            <a:off x="5029200" y="1600200"/>
            <a:ext cx="3657600" cy="1600198"/>
          </a:xfrm>
          <a:prstGeom prst="rect">
            <a:avLst/>
          </a:prstGeom>
          <a:noFill/>
          <a:ln>
            <a:noFill/>
          </a:ln>
        </p:spPr>
        <p:txBody>
          <a:bodyPr lIns="91425" tIns="91425" rIns="91425" bIns="91425" anchor="b" anchorCtr="0"/>
          <a:lstStyle>
            <a:lvl1pPr marL="0" marR="0" lvl="0" indent="0" algn="l" rtl="0">
              <a:spcBef>
                <a:spcPts val="0"/>
              </a:spcBef>
              <a:buClr>
                <a:srgbClr val="007FA3"/>
              </a:buClr>
              <a:buFont typeface="Arial"/>
              <a:buNone/>
              <a:defRPr sz="30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44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9pPr>
          </a:lstStyle>
          <a:p>
            <a:endParaRPr dirty="0"/>
          </a:p>
        </p:txBody>
      </p:sp>
      <p:sp>
        <p:nvSpPr>
          <p:cNvPr id="41" name="Shape 41"/>
          <p:cNvSpPr txBox="1">
            <a:spLocks noGrp="1"/>
          </p:cNvSpPr>
          <p:nvPr>
            <p:ph type="body" idx="3"/>
          </p:nvPr>
        </p:nvSpPr>
        <p:spPr>
          <a:xfrm>
            <a:off x="5029200" y="3200400"/>
            <a:ext cx="3657600" cy="2925763"/>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2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endParaRPr dirty="0"/>
          </a:p>
        </p:txBody>
      </p:sp>
      <p:sp>
        <p:nvSpPr>
          <p:cNvPr id="42" name="Shape 42"/>
          <p:cNvSpPr txBox="1">
            <a:spLocks noGrp="1"/>
          </p:cNvSpPr>
          <p:nvPr>
            <p:ph type="ftr" idx="11"/>
          </p:nvPr>
        </p:nvSpPr>
        <p:spPr>
          <a:xfrm>
            <a:off x="93969" y="6165337"/>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43" name="Shape 4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44" name="Shape 4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Figure + Caption">
    <p:spTree>
      <p:nvGrpSpPr>
        <p:cNvPr id="1" name="Shape 53"/>
        <p:cNvGrpSpPr/>
        <p:nvPr/>
      </p:nvGrpSpPr>
      <p:grpSpPr>
        <a:xfrm>
          <a:off x="0" y="0"/>
          <a:ext cx="0" cy="0"/>
          <a:chOff x="0" y="0"/>
          <a:chExt cx="0" cy="0"/>
        </a:xfrm>
      </p:grpSpPr>
      <p:sp>
        <p:nvSpPr>
          <p:cNvPr id="54" name="Shape 54"/>
          <p:cNvSpPr txBox="1">
            <a:spLocks noGrp="1"/>
          </p:cNvSpPr>
          <p:nvPr>
            <p:ph type="title" hasCustomPrompt="1"/>
          </p:nvPr>
        </p:nvSpPr>
        <p:spPr>
          <a:xfrm>
            <a:off x="457200" y="228600"/>
            <a:ext cx="8229600" cy="106679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dirty="0"/>
              <a:t>Click to add figure number and title</a:t>
            </a:r>
            <a:endParaRPr dirty="0"/>
          </a:p>
        </p:txBody>
      </p:sp>
      <p:sp>
        <p:nvSpPr>
          <p:cNvPr id="55" name="Shape 55"/>
          <p:cNvSpPr txBox="1">
            <a:spLocks noGrp="1"/>
          </p:cNvSpPr>
          <p:nvPr>
            <p:ph type="body" idx="1" hasCustomPrompt="1"/>
          </p:nvPr>
        </p:nvSpPr>
        <p:spPr>
          <a:xfrm>
            <a:off x="457200" y="5050971"/>
            <a:ext cx="8229600" cy="1018367"/>
          </a:xfrm>
          <a:prstGeom prst="rect">
            <a:avLst/>
          </a:prstGeom>
          <a:noFill/>
          <a:ln>
            <a:noFill/>
          </a:ln>
        </p:spPr>
        <p:txBody>
          <a:bodyPr lIns="91425" tIns="91425" rIns="91425" bIns="91425" anchor="b" anchorCtr="0"/>
          <a:lstStyle>
            <a:lvl1pPr marL="0" marR="0" lvl="0"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r>
              <a:rPr lang="en-US" dirty="0"/>
              <a:t>Click to add caption</a:t>
            </a:r>
            <a:endParaRPr dirty="0"/>
          </a:p>
        </p:txBody>
      </p:sp>
      <p:sp>
        <p:nvSpPr>
          <p:cNvPr id="56" name="Shape 56"/>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57" name="Shape 57"/>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58" name="Shape 58"/>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dk1"/>
                </a:solidFill>
                <a:latin typeface="Arial"/>
                <a:ea typeface="Arial"/>
                <a:cs typeface="Arial"/>
                <a:sym typeface="Arial"/>
              </a:rPr>
              <a:t>‹#›</a:t>
            </a:fld>
            <a:endParaRPr lang="en-US" sz="900" b="0" i="0" u="none" strike="noStrike" cap="none" dirty="0">
              <a:solidFill>
                <a:schemeClr val="dk1"/>
              </a:solidFill>
              <a:latin typeface="Arial"/>
              <a:ea typeface="Arial"/>
              <a:cs typeface="Arial"/>
              <a:sym typeface="Arial"/>
            </a:endParaRPr>
          </a:p>
        </p:txBody>
      </p:sp>
      <p:sp>
        <p:nvSpPr>
          <p:cNvPr id="3" name="Picture Placeholder 2">
            <a:extLst>
              <a:ext uri="{FF2B5EF4-FFF2-40B4-BE49-F238E27FC236}">
                <a16:creationId xmlns:a16="http://schemas.microsoft.com/office/drawing/2014/main" id="{AD3CB993-AC2C-41C5-BFB7-F2499EC1A14C}"/>
              </a:ext>
            </a:extLst>
          </p:cNvPr>
          <p:cNvSpPr>
            <a:spLocks noGrp="1"/>
          </p:cNvSpPr>
          <p:nvPr>
            <p:ph type="pic" sz="quarter" idx="13"/>
          </p:nvPr>
        </p:nvSpPr>
        <p:spPr>
          <a:xfrm>
            <a:off x="457200" y="1512888"/>
            <a:ext cx="8232775" cy="3417887"/>
          </a:xfrm>
        </p:spPr>
        <p:txBody>
          <a:bodyPr/>
          <a:lstStyle/>
          <a:p>
            <a:endParaRPr lang="en-US" dirty="0"/>
          </a:p>
        </p:txBody>
      </p:sp>
    </p:spTree>
    <p:extLst>
      <p:ext uri="{BB962C8B-B14F-4D97-AF65-F5344CB8AC3E}">
        <p14:creationId xmlns:p14="http://schemas.microsoft.com/office/powerpoint/2010/main" val="18850975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Figure + Caption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F033AD-BE5C-406D-991C-6AC56003E70C}"/>
              </a:ext>
            </a:extLst>
          </p:cNvPr>
          <p:cNvSpPr>
            <a:spLocks noGrp="1"/>
          </p:cNvSpPr>
          <p:nvPr>
            <p:ph type="title" hasCustomPrompt="1"/>
          </p:nvPr>
        </p:nvSpPr>
        <p:spPr/>
        <p:txBody>
          <a:bodyPr/>
          <a:lstStyle>
            <a:lvl1pPr>
              <a:defRPr sz="3600">
                <a:latin typeface="+mj-lt"/>
              </a:defRPr>
            </a:lvl1pPr>
          </a:lstStyle>
          <a:p>
            <a:r>
              <a:rPr lang="en-US" dirty="0"/>
              <a:t>Click to add figure number and title</a:t>
            </a:r>
          </a:p>
        </p:txBody>
      </p:sp>
      <p:sp>
        <p:nvSpPr>
          <p:cNvPr id="7" name="Content Placeholder 6">
            <a:extLst>
              <a:ext uri="{FF2B5EF4-FFF2-40B4-BE49-F238E27FC236}">
                <a16:creationId xmlns:a16="http://schemas.microsoft.com/office/drawing/2014/main" id="{9E6B7D3D-89C9-4133-8D8A-D779EB3D311D}"/>
              </a:ext>
            </a:extLst>
          </p:cNvPr>
          <p:cNvSpPr>
            <a:spLocks noGrp="1"/>
          </p:cNvSpPr>
          <p:nvPr>
            <p:ph sz="quarter" idx="13"/>
          </p:nvPr>
        </p:nvSpPr>
        <p:spPr>
          <a:xfrm>
            <a:off x="457200" y="1481138"/>
            <a:ext cx="4484688" cy="4408487"/>
          </a:xfrm>
        </p:spPr>
        <p:txBody>
          <a:bodyPr/>
          <a:lstStyle/>
          <a:p>
            <a:pPr lvl="0"/>
            <a:r>
              <a:rPr lang="en-US" dirty="0"/>
              <a:t>Edit Master text styles</a:t>
            </a:r>
          </a:p>
        </p:txBody>
      </p:sp>
      <p:sp>
        <p:nvSpPr>
          <p:cNvPr id="9" name="Picture Placeholder 8">
            <a:extLst>
              <a:ext uri="{FF2B5EF4-FFF2-40B4-BE49-F238E27FC236}">
                <a16:creationId xmlns:a16="http://schemas.microsoft.com/office/drawing/2014/main" id="{F95A3C12-C176-4C2E-9820-6A6035C43AF5}"/>
              </a:ext>
            </a:extLst>
          </p:cNvPr>
          <p:cNvSpPr>
            <a:spLocks noGrp="1"/>
          </p:cNvSpPr>
          <p:nvPr>
            <p:ph type="pic" sz="quarter" idx="14"/>
          </p:nvPr>
        </p:nvSpPr>
        <p:spPr>
          <a:xfrm>
            <a:off x="5192713" y="1481138"/>
            <a:ext cx="3592512" cy="3754437"/>
          </a:xfrm>
        </p:spPr>
        <p:txBody>
          <a:bodyPr/>
          <a:lstStyle/>
          <a:p>
            <a:endParaRPr lang="en-US" dirty="0"/>
          </a:p>
        </p:txBody>
      </p:sp>
      <p:sp>
        <p:nvSpPr>
          <p:cNvPr id="11" name="Text Placeholder 10">
            <a:extLst>
              <a:ext uri="{FF2B5EF4-FFF2-40B4-BE49-F238E27FC236}">
                <a16:creationId xmlns:a16="http://schemas.microsoft.com/office/drawing/2014/main" id="{F059F1CC-D06F-4B10-B166-6D6F2C786A37}"/>
              </a:ext>
            </a:extLst>
          </p:cNvPr>
          <p:cNvSpPr>
            <a:spLocks noGrp="1"/>
          </p:cNvSpPr>
          <p:nvPr>
            <p:ph type="body" sz="quarter" idx="15" hasCustomPrompt="1"/>
          </p:nvPr>
        </p:nvSpPr>
        <p:spPr>
          <a:xfrm>
            <a:off x="5192713" y="5399088"/>
            <a:ext cx="3592512" cy="490537"/>
          </a:xfrm>
        </p:spPr>
        <p:txBody>
          <a:bodyPr/>
          <a:lstStyle>
            <a:lvl1pPr marL="101600" indent="0">
              <a:buNone/>
              <a:defRPr sz="1200"/>
            </a:lvl1pPr>
          </a:lstStyle>
          <a:p>
            <a:pPr lvl="0"/>
            <a:r>
              <a:rPr lang="en-US" dirty="0"/>
              <a:t>Caption</a:t>
            </a:r>
          </a:p>
        </p:txBody>
      </p:sp>
      <p:sp>
        <p:nvSpPr>
          <p:cNvPr id="3" name="Date Placeholder 2">
            <a:extLst>
              <a:ext uri="{FF2B5EF4-FFF2-40B4-BE49-F238E27FC236}">
                <a16:creationId xmlns:a16="http://schemas.microsoft.com/office/drawing/2014/main" id="{A50D4E5D-00F7-4DC6-9BB0-713B8A0DA354}"/>
              </a:ext>
            </a:extLst>
          </p:cNvPr>
          <p:cNvSpPr>
            <a:spLocks noGrp="1"/>
          </p:cNvSpPr>
          <p:nvPr>
            <p:ph type="dt" idx="10"/>
          </p:nvPr>
        </p:nvSpPr>
        <p:spPr/>
        <p:txBody>
          <a:bodyPr/>
          <a:lstStyle/>
          <a:p>
            <a:endParaRPr lang="en-US" dirty="0"/>
          </a:p>
        </p:txBody>
      </p:sp>
      <p:sp>
        <p:nvSpPr>
          <p:cNvPr id="4" name="Slide Number Placeholder 3">
            <a:extLst>
              <a:ext uri="{FF2B5EF4-FFF2-40B4-BE49-F238E27FC236}">
                <a16:creationId xmlns:a16="http://schemas.microsoft.com/office/drawing/2014/main" id="{18AF4094-2296-458C-908A-D778D0DF5AFA}"/>
              </a:ext>
            </a:extLst>
          </p:cNvPr>
          <p:cNvSpPr>
            <a:spLocks noGrp="1"/>
          </p:cNvSpPr>
          <p:nvPr>
            <p:ph type="sldNum" idx="11"/>
          </p:nvPr>
        </p:nvSpPr>
        <p:spPr/>
        <p:txBody>
          <a:bodyPr/>
          <a:lstStyle/>
          <a:p>
            <a:pPr marL="0" marR="0" lvl="0" indent="0" algn="r" rtl="0">
              <a:spcBef>
                <a:spcPts val="0"/>
              </a:spcBef>
              <a:buSzPct val="25000"/>
              <a:buNone/>
            </a:pPr>
            <a:fld id="{00000000-1234-1234-1234-123412341234}" type="slidenum">
              <a:rPr lang="en-US" sz="900" b="0" i="0" u="none" strike="noStrike" cap="none" smtClean="0">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
        <p:nvSpPr>
          <p:cNvPr id="5" name="Footer Placeholder 4">
            <a:extLst>
              <a:ext uri="{FF2B5EF4-FFF2-40B4-BE49-F238E27FC236}">
                <a16:creationId xmlns:a16="http://schemas.microsoft.com/office/drawing/2014/main" id="{A6FA6EBD-95B8-4957-AE05-FC01EF65059B}"/>
              </a:ext>
            </a:extLst>
          </p:cNvPr>
          <p:cNvSpPr>
            <a:spLocks noGrp="1"/>
          </p:cNvSpPr>
          <p:nvPr>
            <p:ph type="ftr" sz="quarter" idx="12"/>
          </p:nvPr>
        </p:nvSpPr>
        <p:spPr/>
        <p:txBody>
          <a:bodyPr/>
          <a:lstStyle/>
          <a:p>
            <a:endParaRPr lang="en-US" dirty="0"/>
          </a:p>
        </p:txBody>
      </p:sp>
    </p:spTree>
    <p:extLst>
      <p:ext uri="{BB962C8B-B14F-4D97-AF65-F5344CB8AC3E}">
        <p14:creationId xmlns:p14="http://schemas.microsoft.com/office/powerpoint/2010/main" val="16604282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Title + Learning Objectives and Content">
    <p:spTree>
      <p:nvGrpSpPr>
        <p:cNvPr id="1" name="Shape 61"/>
        <p:cNvGrpSpPr/>
        <p:nvPr/>
      </p:nvGrpSpPr>
      <p:grpSpPr>
        <a:xfrm>
          <a:off x="0" y="0"/>
          <a:ext cx="0" cy="0"/>
          <a:chOff x="0" y="0"/>
          <a:chExt cx="0" cy="0"/>
        </a:xfrm>
      </p:grpSpPr>
      <p:sp>
        <p:nvSpPr>
          <p:cNvPr id="62" name="Shape 62"/>
          <p:cNvSpPr txBox="1">
            <a:spLocks noGrp="1"/>
          </p:cNvSpPr>
          <p:nvPr>
            <p:ph type="title" hasCustomPrompt="1"/>
          </p:nvPr>
        </p:nvSpPr>
        <p:spPr>
          <a:xfrm>
            <a:off x="457200" y="215371"/>
            <a:ext cx="8229600" cy="622828"/>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sz="3600" dirty="0">
                <a:latin typeface="+mj-lt"/>
              </a:rPr>
              <a:t>Click to add title</a:t>
            </a:r>
            <a:endParaRPr dirty="0"/>
          </a:p>
        </p:txBody>
      </p:sp>
      <p:sp>
        <p:nvSpPr>
          <p:cNvPr id="63" name="Shape 63"/>
          <p:cNvSpPr txBox="1">
            <a:spLocks noGrp="1"/>
          </p:cNvSpPr>
          <p:nvPr>
            <p:ph type="body" idx="1" hasCustomPrompt="1"/>
          </p:nvPr>
        </p:nvSpPr>
        <p:spPr>
          <a:xfrm>
            <a:off x="457200" y="816429"/>
            <a:ext cx="8229600" cy="402769"/>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16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r>
              <a:rPr lang="en-US" dirty="0"/>
              <a:t>Click to add Learning Objective(s)</a:t>
            </a:r>
            <a:endParaRPr dirty="0"/>
          </a:p>
        </p:txBody>
      </p:sp>
      <p:sp>
        <p:nvSpPr>
          <p:cNvPr id="64" name="Shape 64"/>
          <p:cNvSpPr txBox="1">
            <a:spLocks noGrp="1"/>
          </p:cNvSpPr>
          <p:nvPr>
            <p:ph type="body" idx="2"/>
          </p:nvPr>
        </p:nvSpPr>
        <p:spPr>
          <a:xfrm>
            <a:off x="457200" y="1358678"/>
            <a:ext cx="8229600" cy="4767485"/>
          </a:xfrm>
          <a:prstGeom prst="rect">
            <a:avLst/>
          </a:prstGeom>
          <a:noFill/>
          <a:ln>
            <a:noFill/>
          </a:ln>
        </p:spPr>
        <p:txBody>
          <a:bodyPr lIns="91425" tIns="91425" rIns="91425" bIns="91425" anchor="t" anchorCtr="0"/>
          <a:lstStyle>
            <a:lvl1pPr marL="256032" marR="0" lvl="0" indent="-154432" algn="l" rtl="0">
              <a:spcBef>
                <a:spcPts val="1500"/>
              </a:spcBef>
              <a:buClr>
                <a:srgbClr val="007FA3"/>
              </a:buClr>
              <a:buSzPct val="100000"/>
              <a:buFont typeface="Arial"/>
              <a:buChar char="•"/>
              <a:defRPr sz="24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20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lang="en-US" dirty="0"/>
          </a:p>
          <a:p>
            <a:pPr lvl="1"/>
            <a:endParaRPr lang="en-US" sz="2000" dirty="0"/>
          </a:p>
          <a:p>
            <a:pPr lvl="2"/>
            <a:endParaRPr dirty="0"/>
          </a:p>
        </p:txBody>
      </p:sp>
      <p:sp>
        <p:nvSpPr>
          <p:cNvPr id="65" name="Shape 65"/>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66" name="Shape 66"/>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67" name="Shape 67"/>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68"/>
        <p:cNvGrpSpPr/>
        <p:nvPr/>
      </p:nvGrpSpPr>
      <p:grpSpPr>
        <a:xfrm>
          <a:off x="0" y="0"/>
          <a:ext cx="0" cy="0"/>
          <a:chOff x="0" y="0"/>
          <a:chExt cx="0" cy="0"/>
        </a:xfrm>
      </p:grpSpPr>
      <p:sp>
        <p:nvSpPr>
          <p:cNvPr id="69" name="Shape 69"/>
          <p:cNvSpPr txBox="1">
            <a:spLocks noGrp="1"/>
          </p:cNvSpPr>
          <p:nvPr>
            <p:ph type="title" hasCustomPrompt="1"/>
          </p:nvPr>
        </p:nvSpPr>
        <p:spPr>
          <a:xfrm>
            <a:off x="685800" y="1447800"/>
            <a:ext cx="7772400" cy="2152651"/>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sz="3600" dirty="0">
                <a:latin typeface="+mj-lt"/>
              </a:rPr>
              <a:t>Click to add title	</a:t>
            </a:r>
            <a:endParaRPr dirty="0"/>
          </a:p>
        </p:txBody>
      </p:sp>
      <p:sp>
        <p:nvSpPr>
          <p:cNvPr id="70" name="Shape 70"/>
          <p:cNvSpPr txBox="1">
            <a:spLocks noGrp="1"/>
          </p:cNvSpPr>
          <p:nvPr>
            <p:ph type="body" idx="1"/>
          </p:nvPr>
        </p:nvSpPr>
        <p:spPr>
          <a:xfrm>
            <a:off x="674687" y="3962400"/>
            <a:ext cx="7794626" cy="175260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1600" b="0" i="0" u="none" strike="noStrike" cap="none">
                <a:solidFill>
                  <a:srgbClr val="007FA3"/>
                </a:solidFill>
                <a:latin typeface="Arial"/>
                <a:ea typeface="Arial"/>
                <a:cs typeface="Arial"/>
                <a:sym typeface="Arial"/>
              </a:defRPr>
            </a:lvl1pPr>
            <a:lvl2pPr marL="457200" marR="0" lvl="1" indent="0" algn="l" rtl="0">
              <a:spcBef>
                <a:spcPts val="600"/>
              </a:spcBef>
              <a:buClr>
                <a:srgbClr val="007FA3"/>
              </a:buClr>
              <a:buFont typeface="Arial"/>
              <a:buNone/>
              <a:defRPr sz="1800" b="0" i="0" u="none" strike="noStrike" cap="none">
                <a:solidFill>
                  <a:srgbClr val="888888"/>
                </a:solidFill>
                <a:latin typeface="Arial"/>
                <a:ea typeface="Arial"/>
                <a:cs typeface="Arial"/>
                <a:sym typeface="Arial"/>
              </a:defRPr>
            </a:lvl2pPr>
            <a:lvl3pPr marL="914400" marR="0" lvl="2" indent="0" algn="l" rtl="0">
              <a:spcBef>
                <a:spcPts val="600"/>
              </a:spcBef>
              <a:buClr>
                <a:srgbClr val="007FA3"/>
              </a:buClr>
              <a:buFont typeface="Noto Sans Symbols"/>
              <a:buNone/>
              <a:defRPr sz="1600" b="0" i="0" u="none" strike="noStrike" cap="none">
                <a:solidFill>
                  <a:srgbClr val="888888"/>
                </a:solidFill>
                <a:latin typeface="Arial"/>
                <a:ea typeface="Arial"/>
                <a:cs typeface="Arial"/>
                <a:sym typeface="Arial"/>
              </a:defRPr>
            </a:lvl3pPr>
            <a:lvl4pPr marL="1371600" marR="0" lvl="3" indent="0" algn="l" rtl="0">
              <a:spcBef>
                <a:spcPts val="600"/>
              </a:spcBef>
              <a:buClr>
                <a:srgbClr val="007FA3"/>
              </a:buClr>
              <a:buFont typeface="Arial"/>
              <a:buNone/>
              <a:defRPr sz="1400" b="0" i="0" u="none" strike="noStrike" cap="none">
                <a:solidFill>
                  <a:srgbClr val="888888"/>
                </a:solidFill>
                <a:latin typeface="Arial"/>
                <a:ea typeface="Arial"/>
                <a:cs typeface="Arial"/>
                <a:sym typeface="Arial"/>
              </a:defRPr>
            </a:lvl4pPr>
            <a:lvl5pPr marL="1828800" marR="0" lvl="4" indent="0" algn="l" rtl="0">
              <a:spcBef>
                <a:spcPts val="600"/>
              </a:spcBef>
              <a:buClr>
                <a:srgbClr val="007FA3"/>
              </a:buClr>
              <a:buFont typeface="Arial"/>
              <a:buNone/>
              <a:defRPr sz="1400" b="0" i="0" u="none" strike="noStrike" cap="none">
                <a:solidFill>
                  <a:srgbClr val="888888"/>
                </a:solidFill>
                <a:latin typeface="Arial"/>
                <a:ea typeface="Arial"/>
                <a:cs typeface="Arial"/>
                <a:sym typeface="Arial"/>
              </a:defRPr>
            </a:lvl5pPr>
            <a:lvl6pPr marL="2286000" marR="0" lvl="5"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6pPr>
            <a:lvl7pPr marL="2743200" marR="0" lvl="6"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7pPr>
            <a:lvl8pPr marL="3200400" marR="0" lvl="7"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8pPr>
            <a:lvl9pPr marL="3657600" marR="0" lvl="8"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9pPr>
          </a:lstStyle>
          <a:p>
            <a:endParaRPr dirty="0"/>
          </a:p>
        </p:txBody>
      </p:sp>
      <p:sp>
        <p:nvSpPr>
          <p:cNvPr id="71" name="Shape 71"/>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72" name="Shape 72"/>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73" name="Shape 73"/>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Title Only">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76" name="Shape 76"/>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77" name="Shape 77"/>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78" name="Shape 78"/>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sz="3600" dirty="0">
                <a:latin typeface="+mj-lt"/>
              </a:rPr>
              <a:t>Click to add title</a:t>
            </a:r>
            <a:endParaRPr dirty="0"/>
          </a:p>
        </p:txBody>
      </p:sp>
      <p:sp>
        <p:nvSpPr>
          <p:cNvPr id="11" name="Shape 11"/>
          <p:cNvSpPr txBox="1">
            <a:spLocks noGrp="1"/>
          </p:cNvSpPr>
          <p:nvPr>
            <p:ph type="body" idx="1"/>
          </p:nvPr>
        </p:nvSpPr>
        <p:spPr>
          <a:xfrm>
            <a:off x="457200" y="1600200"/>
            <a:ext cx="8229600" cy="4428411"/>
          </a:xfrm>
          <a:prstGeom prst="rect">
            <a:avLst/>
          </a:prstGeom>
          <a:noFill/>
          <a:ln>
            <a:noFill/>
          </a:ln>
        </p:spPr>
        <p:txBody>
          <a:bodyPr lIns="91425" tIns="91425" rIns="91425" bIns="91425" anchor="t" anchorCtr="0"/>
          <a:lstStyle>
            <a:lvl1pPr marL="256032" marR="0" lvl="0" indent="-1544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13" name="Shape 1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14" name="Shape 1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
        <p:nvSpPr>
          <p:cNvPr id="2" name="Footer Placeholder 1">
            <a:extLst>
              <a:ext uri="{FF2B5EF4-FFF2-40B4-BE49-F238E27FC236}">
                <a16:creationId xmlns:a16="http://schemas.microsoft.com/office/drawing/2014/main" id="{7B8A108E-B0AF-4869-B5B8-3D3BB7BC725E}"/>
              </a:ext>
            </a:extLst>
          </p:cNvPr>
          <p:cNvSpPr>
            <a:spLocks noGrp="1"/>
          </p:cNvSpPr>
          <p:nvPr>
            <p:ph type="ftr" sz="quarter" idx="3"/>
          </p:nvPr>
        </p:nvSpPr>
        <p:spPr>
          <a:xfrm>
            <a:off x="457200" y="6028611"/>
            <a:ext cx="8229600" cy="200549"/>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dirty="0"/>
          </a:p>
        </p:txBody>
      </p:sp>
    </p:spTree>
  </p:cSld>
  <p:clrMap bg1="lt1" tx1="dk1" bg2="dk2" tx2="lt2" accent1="accent1" accent2="accent2" accent3="accent3" accent4="accent4" accent5="accent5" accent6="accent6" hlink="hlink" folHlink="folHlink"/>
  <p:sldLayoutIdLst>
    <p:sldLayoutId id="2147483676" r:id="rId1"/>
    <p:sldLayoutId id="2147483675" r:id="rId2"/>
    <p:sldLayoutId id="2147483650" r:id="rId3"/>
    <p:sldLayoutId id="2147483651" r:id="rId4"/>
    <p:sldLayoutId id="2147483671" r:id="rId5"/>
    <p:sldLayoutId id="2147483673" r:id="rId6"/>
    <p:sldLayoutId id="2147483654" r:id="rId7"/>
    <p:sldLayoutId id="2147483655" r:id="rId8"/>
    <p:sldLayoutId id="2147483656" r:id="rId9"/>
    <p:sldLayoutId id="2147483670" r:id="rId10"/>
    <p:sldLayoutId id="2147483669" r:id="rId11"/>
    <p:sldLayoutId id="2147483657"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3600" b="0" i="0" u="none" strike="noStrike" cap="none">
          <a:solidFill>
            <a:srgbClr val="000000"/>
          </a:solidFill>
          <a:latin typeface="+mj-lt"/>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2" Type="http://schemas.openxmlformats.org/officeDocument/2006/relationships/image" Target="../media/image51.jpg"/><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2" Type="http://schemas.openxmlformats.org/officeDocument/2006/relationships/image" Target="../media/image52.jp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2" Type="http://schemas.openxmlformats.org/officeDocument/2006/relationships/image" Target="../media/image53.jpg"/><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2" Type="http://schemas.openxmlformats.org/officeDocument/2006/relationships/image" Target="../media/image54.jpg"/><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2" Type="http://schemas.openxmlformats.org/officeDocument/2006/relationships/image" Target="../media/image55.jpg"/><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2" Type="http://schemas.openxmlformats.org/officeDocument/2006/relationships/image" Target="../media/image56.jpg"/><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2" Type="http://schemas.openxmlformats.org/officeDocument/2006/relationships/image" Target="../media/image57.jpg"/><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2" Type="http://schemas.openxmlformats.org/officeDocument/2006/relationships/image" Target="../media/image58.jpg"/><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2" Type="http://schemas.openxmlformats.org/officeDocument/2006/relationships/image" Target="../media/image59.jpg"/><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60.jpg"/><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61.jpg"/><Relationship Id="rId1" Type="http://schemas.openxmlformats.org/officeDocument/2006/relationships/slideLayout" Target="../slideLayouts/slideLayout5.xml"/></Relationships>
</file>

<file path=ppt/slides/_rels/slide77.xml.rels><?xml version="1.0" encoding="UTF-8" standalone="yes"?>
<Relationships xmlns="http://schemas.openxmlformats.org/package/2006/relationships"><Relationship Id="rId2" Type="http://schemas.openxmlformats.org/officeDocument/2006/relationships/image" Target="../media/image62.jpg"/><Relationship Id="rId1" Type="http://schemas.openxmlformats.org/officeDocument/2006/relationships/slideLayout" Target="../slideLayouts/slideLayout5.xml"/></Relationships>
</file>

<file path=ppt/slides/_rels/slide78.xml.rels><?xml version="1.0" encoding="UTF-8" standalone="yes"?>
<Relationships xmlns="http://schemas.openxmlformats.org/package/2006/relationships"><Relationship Id="rId2" Type="http://schemas.openxmlformats.org/officeDocument/2006/relationships/image" Target="../media/image63.jpg"/><Relationship Id="rId1" Type="http://schemas.openxmlformats.org/officeDocument/2006/relationships/slideLayout" Target="../slideLayouts/slideLayout5.xml"/></Relationships>
</file>

<file path=ppt/slides/_rels/slide79.xml.rels><?xml version="1.0" encoding="UTF-8" standalone="yes"?>
<Relationships xmlns="http://schemas.openxmlformats.org/package/2006/relationships"><Relationship Id="rId2" Type="http://schemas.openxmlformats.org/officeDocument/2006/relationships/image" Target="../media/image64.jp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5.xml"/></Relationships>
</file>

<file path=ppt/slides/_rels/slide80.xml.rels><?xml version="1.0" encoding="UTF-8" standalone="yes"?>
<Relationships xmlns="http://schemas.openxmlformats.org/package/2006/relationships"><Relationship Id="rId2" Type="http://schemas.openxmlformats.org/officeDocument/2006/relationships/image" Target="../media/image65.jpg"/><Relationship Id="rId1" Type="http://schemas.openxmlformats.org/officeDocument/2006/relationships/slideLayout" Target="../slideLayouts/slideLayout5.xml"/></Relationships>
</file>

<file path=ppt/slides/_rels/slide81.xml.rels><?xml version="1.0" encoding="UTF-8" standalone="yes"?>
<Relationships xmlns="http://schemas.openxmlformats.org/package/2006/relationships"><Relationship Id="rId2" Type="http://schemas.openxmlformats.org/officeDocument/2006/relationships/image" Target="../media/image66.jpg"/><Relationship Id="rId1" Type="http://schemas.openxmlformats.org/officeDocument/2006/relationships/slideLayout" Target="../slideLayouts/slideLayout5.xml"/></Relationships>
</file>

<file path=ppt/slides/_rels/slide8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69.svg"/></Relationships>
</file>

<file path=ppt/slides/_rels/slide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EA87E256-A566-4CB4-B641-73EBACC55A95}"/>
              </a:ext>
            </a:extLst>
          </p:cNvPr>
          <p:cNvSpPr>
            <a:spLocks noGrp="1"/>
          </p:cNvSpPr>
          <p:nvPr>
            <p:ph type="body" idx="2"/>
          </p:nvPr>
        </p:nvSpPr>
        <p:spPr>
          <a:xfrm>
            <a:off x="5984695" y="1600200"/>
            <a:ext cx="3657600" cy="1600198"/>
          </a:xfrm>
        </p:spPr>
        <p:txBody>
          <a:bodyPr/>
          <a:lstStyle/>
          <a:p>
            <a:pPr>
              <a:buNone/>
            </a:pPr>
            <a:r>
              <a:rPr lang="en-US" sz="3200" dirty="0"/>
              <a:t>Chapter 6</a:t>
            </a:r>
            <a:endParaRPr lang="en-US" sz="2400" dirty="0"/>
          </a:p>
        </p:txBody>
      </p:sp>
      <p:sp>
        <p:nvSpPr>
          <p:cNvPr id="6" name="Text Placeholder 5">
            <a:extLst>
              <a:ext uri="{FF2B5EF4-FFF2-40B4-BE49-F238E27FC236}">
                <a16:creationId xmlns:a16="http://schemas.microsoft.com/office/drawing/2014/main" id="{D3C8E927-6A88-4110-B036-45D6D3C38241}"/>
              </a:ext>
            </a:extLst>
          </p:cNvPr>
          <p:cNvSpPr>
            <a:spLocks noGrp="1"/>
          </p:cNvSpPr>
          <p:nvPr>
            <p:ph type="body" idx="3"/>
          </p:nvPr>
        </p:nvSpPr>
        <p:spPr>
          <a:xfrm>
            <a:off x="5984695" y="3200400"/>
            <a:ext cx="3657600" cy="2925763"/>
          </a:xfrm>
        </p:spPr>
        <p:txBody>
          <a:bodyPr/>
          <a:lstStyle/>
          <a:p>
            <a:r>
              <a:rPr lang="en-US" sz="2000" dirty="0"/>
              <a:t>The Transport Layer</a:t>
            </a:r>
            <a:endParaRPr lang="en-US" dirty="0"/>
          </a:p>
        </p:txBody>
      </p:sp>
      <p:pic>
        <p:nvPicPr>
          <p:cNvPr id="14" name="Picture 13">
            <a:extLst>
              <a:ext uri="{FF2B5EF4-FFF2-40B4-BE49-F238E27FC236}">
                <a16:creationId xmlns:a16="http://schemas.microsoft.com/office/drawing/2014/main" id="{9B333387-6BCA-314D-A6E7-B6A23B163DAD}"/>
              </a:ext>
            </a:extLst>
          </p:cNvPr>
          <p:cNvPicPr>
            <a:picLocks noChangeAspect="1"/>
          </p:cNvPicPr>
          <p:nvPr/>
        </p:nvPicPr>
        <p:blipFill>
          <a:blip r:embed="rId3"/>
          <a:stretch>
            <a:fillRect/>
          </a:stretch>
        </p:blipFill>
        <p:spPr>
          <a:xfrm>
            <a:off x="-10274" y="0"/>
            <a:ext cx="4715838" cy="6287784"/>
          </a:xfrm>
          <a:prstGeom prst="rect">
            <a:avLst/>
          </a:prstGeom>
        </p:spPr>
      </p:pic>
    </p:spTree>
    <p:extLst>
      <p:ext uri="{BB962C8B-B14F-4D97-AF65-F5344CB8AC3E}">
        <p14:creationId xmlns:p14="http://schemas.microsoft.com/office/powerpoint/2010/main" val="9104046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 Example of Socket Programming: An Internet File Server (3 of 10)</a:t>
            </a:r>
          </a:p>
        </p:txBody>
      </p:sp>
      <p:sp>
        <p:nvSpPr>
          <p:cNvPr id="5" name="Text Placeholder 4"/>
          <p:cNvSpPr>
            <a:spLocks noGrp="1"/>
          </p:cNvSpPr>
          <p:nvPr>
            <p:ph type="body" idx="1"/>
          </p:nvPr>
        </p:nvSpPr>
        <p:spPr/>
        <p:txBody>
          <a:bodyPr/>
          <a:lstStyle/>
          <a:p>
            <a:pPr algn="ctr"/>
            <a:r>
              <a:rPr lang="en-US" dirty="0"/>
              <a:t>Client code using sockets … continued on the next slide</a:t>
            </a:r>
          </a:p>
        </p:txBody>
      </p:sp>
      <p:pic>
        <p:nvPicPr>
          <p:cNvPr id="4" name="Picture Placeholder 3" descr="Figure 6-6. Client and Server code using sockets (continued).&#10;&#10;This figure illustrates how real socket calls are made by using sample client and server code. In this example there is a very primitive Internet file server along with an example client that uses it. The code has many limitations, but in principle the server code can be compiled and run on any UNIX system connected to the Internet. The client code can be compiled and run on any other UNIX machine on the Internet, anywhere in the world. The client code can be executed with appropriate parameters to fetch any file to which the server has access on its machine. The file is written to standard output, which, of course, can be redirected to a file or pipe. Slide 3 of 10."/>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935351" y="2433727"/>
            <a:ext cx="7273297" cy="1478915"/>
          </a:xfrm>
        </p:spPr>
      </p:pic>
    </p:spTree>
    <p:extLst>
      <p:ext uri="{BB962C8B-B14F-4D97-AF65-F5344CB8AC3E}">
        <p14:creationId xmlns:p14="http://schemas.microsoft.com/office/powerpoint/2010/main" val="36637663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 Example of Socket Programming: An Internet File Server (4 of 10)</a:t>
            </a:r>
          </a:p>
        </p:txBody>
      </p:sp>
      <p:sp>
        <p:nvSpPr>
          <p:cNvPr id="5" name="Text Placeholder 4"/>
          <p:cNvSpPr>
            <a:spLocks noGrp="1"/>
          </p:cNvSpPr>
          <p:nvPr>
            <p:ph type="body" idx="1"/>
          </p:nvPr>
        </p:nvSpPr>
        <p:spPr/>
        <p:txBody>
          <a:bodyPr/>
          <a:lstStyle/>
          <a:p>
            <a:pPr algn="ctr"/>
            <a:r>
              <a:rPr lang="en-US" dirty="0"/>
              <a:t>Client code using sockets (end of client code)</a:t>
            </a:r>
          </a:p>
        </p:txBody>
      </p:sp>
      <p:pic>
        <p:nvPicPr>
          <p:cNvPr id="6" name="Picture Placeholder 5" descr="Figure 6-6. Client and Server code using sockets (end of code).&#10;&#10;This figure illustrates how real socket calls are made by using sample client and server code. In this example there is a very primitive Internet file server along with an example client that uses it. The code has many limitations, but in principle the server code can be compiled and run on any UNIX system connected to the Internet. The client code can be compiled and run on any other UNIX machine on the Internet, anywhere in the world. The client code can be executed with appropriate parameters to fetch any file to which the server has access on its machine. The file is written to standard output, which, of course, can be redirected to a file or pipe. Slide 4 of 10."/>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889976" y="2356320"/>
            <a:ext cx="7364047" cy="1828221"/>
          </a:xfrm>
        </p:spPr>
      </p:pic>
    </p:spTree>
    <p:extLst>
      <p:ext uri="{BB962C8B-B14F-4D97-AF65-F5344CB8AC3E}">
        <p14:creationId xmlns:p14="http://schemas.microsoft.com/office/powerpoint/2010/main" val="41859822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 Example of Socket Programming: An Internet File Server (5 of 10)</a:t>
            </a:r>
          </a:p>
        </p:txBody>
      </p:sp>
      <p:sp>
        <p:nvSpPr>
          <p:cNvPr id="5" name="Text Placeholder 4"/>
          <p:cNvSpPr>
            <a:spLocks noGrp="1"/>
          </p:cNvSpPr>
          <p:nvPr>
            <p:ph type="body" idx="1"/>
          </p:nvPr>
        </p:nvSpPr>
        <p:spPr/>
        <p:txBody>
          <a:bodyPr/>
          <a:lstStyle/>
          <a:p>
            <a:pPr algn="ctr"/>
            <a:r>
              <a:rPr lang="en-US" dirty="0"/>
              <a:t>Server code using sockets … continued on the next slide</a:t>
            </a:r>
          </a:p>
        </p:txBody>
      </p:sp>
      <p:pic>
        <p:nvPicPr>
          <p:cNvPr id="4" name="Picture Placeholder 3" descr="Figure 6-6. Client and Server code using sockets (server code using sockets). Code continues on next slide.&#10;&#10;This figure illustrates how real socket calls are made by using sample client and server code. In this example there is a very primitive Internet file server along with an example client that uses it. The code has many limitations, but in principle the server code can be compiled and run on any UNIX system connected to the Internet. The client code can be compiled and run on any other UNIX machine on the Internet, anywhere in the world. The client code can be executed with appropriate parameters to fetch any file to which the server has access on its machine. The file is written to standard output, which, of course, can be redirected to a file or pipe. Slide 5 of 10."/>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806911" y="1993335"/>
            <a:ext cx="7530177" cy="1803749"/>
          </a:xfrm>
        </p:spPr>
      </p:pic>
    </p:spTree>
    <p:extLst>
      <p:ext uri="{BB962C8B-B14F-4D97-AF65-F5344CB8AC3E}">
        <p14:creationId xmlns:p14="http://schemas.microsoft.com/office/powerpoint/2010/main" val="25935765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 Example of Socket Programming: An Internet File Server (6 of 10)</a:t>
            </a:r>
          </a:p>
        </p:txBody>
      </p:sp>
      <p:sp>
        <p:nvSpPr>
          <p:cNvPr id="5" name="Text Placeholder 4"/>
          <p:cNvSpPr>
            <a:spLocks noGrp="1"/>
          </p:cNvSpPr>
          <p:nvPr>
            <p:ph type="body" idx="1"/>
          </p:nvPr>
        </p:nvSpPr>
        <p:spPr/>
        <p:txBody>
          <a:bodyPr/>
          <a:lstStyle/>
          <a:p>
            <a:pPr algn="ctr"/>
            <a:r>
              <a:rPr lang="en-US" dirty="0"/>
              <a:t>Server code using sockets … continued on the next slide</a:t>
            </a:r>
          </a:p>
        </p:txBody>
      </p:sp>
      <p:pic>
        <p:nvPicPr>
          <p:cNvPr id="6" name="Picture Placeholder 5" descr="Figure 6-6. Client and Server code using sockets (server code using sockets). Code continues on next slide.&#10;&#10;This figure illustrates how real socket calls are made by using sample client and server code. In this example there is a very primitive Internet file server along with an example client that uses it. The code has many limitations, but in principle the server code can be compiled and run on any UNIX system connected to the Internet. The client code can be compiled and run on any other UNIX machine on the Internet, anywhere in the world. The client code can be executed with appropriate parameters to fetch any file to which the server has access on its machine. The file is written to standard output, which, of course, can be redirected to a file or pipe. Slide 6 of 10."/>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957231" y="2365293"/>
            <a:ext cx="7229537" cy="1757255"/>
          </a:xfrm>
        </p:spPr>
      </p:pic>
    </p:spTree>
    <p:extLst>
      <p:ext uri="{BB962C8B-B14F-4D97-AF65-F5344CB8AC3E}">
        <p14:creationId xmlns:p14="http://schemas.microsoft.com/office/powerpoint/2010/main" val="16513324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 Example of Socket Programming: An Internet File Server (7 of 10)</a:t>
            </a:r>
          </a:p>
        </p:txBody>
      </p:sp>
      <p:sp>
        <p:nvSpPr>
          <p:cNvPr id="5" name="Text Placeholder 4"/>
          <p:cNvSpPr>
            <a:spLocks noGrp="1"/>
          </p:cNvSpPr>
          <p:nvPr>
            <p:ph type="body" idx="1"/>
          </p:nvPr>
        </p:nvSpPr>
        <p:spPr/>
        <p:txBody>
          <a:bodyPr/>
          <a:lstStyle/>
          <a:p>
            <a:pPr algn="ctr"/>
            <a:r>
              <a:rPr lang="en-US" dirty="0"/>
              <a:t>Server code using sockets … continued on the next slide</a:t>
            </a:r>
          </a:p>
        </p:txBody>
      </p:sp>
      <p:pic>
        <p:nvPicPr>
          <p:cNvPr id="4" name="Picture Placeholder 3" descr="Figure 6-6. Client and Server code using sockets (server code using sockets). Code continues on next slide.&#10;&#10;This figure illustrates how real socket calls are made by using sample client and server code. In this example there is a very primitive Internet file server along with an example client that uses it. The code has many limitations, but in principle the server code can be compiled and run on any UNIX system connected to the Internet. The client code can be compiled and run on any other UNIX machine on the Internet, anywhere in the world. The client code can be executed with appropriate parameters to fetch any file to which the server has access on its machine. The file is written to standard output, which, of course, can be redirected to a file or pipe. Slide 7 of 10."/>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781183" y="1884844"/>
            <a:ext cx="7581634" cy="2083415"/>
          </a:xfrm>
        </p:spPr>
      </p:pic>
    </p:spTree>
    <p:extLst>
      <p:ext uri="{BB962C8B-B14F-4D97-AF65-F5344CB8AC3E}">
        <p14:creationId xmlns:p14="http://schemas.microsoft.com/office/powerpoint/2010/main" val="32526763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 Example of Socket Programming: An Internet File Server (8 of 10)</a:t>
            </a:r>
          </a:p>
        </p:txBody>
      </p:sp>
      <p:sp>
        <p:nvSpPr>
          <p:cNvPr id="5" name="Text Placeholder 4"/>
          <p:cNvSpPr>
            <a:spLocks noGrp="1"/>
          </p:cNvSpPr>
          <p:nvPr>
            <p:ph type="body" idx="1"/>
          </p:nvPr>
        </p:nvSpPr>
        <p:spPr/>
        <p:txBody>
          <a:bodyPr/>
          <a:lstStyle/>
          <a:p>
            <a:pPr algn="ctr"/>
            <a:r>
              <a:rPr lang="en-US" dirty="0"/>
              <a:t>Server code using sockets … continued on the next slide</a:t>
            </a:r>
          </a:p>
        </p:txBody>
      </p:sp>
      <p:pic>
        <p:nvPicPr>
          <p:cNvPr id="6" name="Picture Placeholder 5" descr="Figure 6-6. Client and Server code using sockets (server code using sockets). Code continues on next slide.&#10;&#10;This figure illustrates how real socket calls are made by using sample client and server code. In this example there is a very primitive Internet file server along with an example client that uses it. The code has many limitations, but in principle the server code can be compiled and run on any UNIX system connected to the Internet. The client code can be compiled and run on any other UNIX machine on the Internet, anywhere in the world. The client code can be executed with appropriate parameters to fetch any file to which the server has access on its machine. The file is written to standard output, which, of course, can be redirected to a file or pipe. Slide 8 of 10."/>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925481" y="2204902"/>
            <a:ext cx="7293037" cy="1018745"/>
          </a:xfrm>
        </p:spPr>
      </p:pic>
    </p:spTree>
    <p:extLst>
      <p:ext uri="{BB962C8B-B14F-4D97-AF65-F5344CB8AC3E}">
        <p14:creationId xmlns:p14="http://schemas.microsoft.com/office/powerpoint/2010/main" val="28754676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 Example of Socket Programming: An Internet File Server (9 of 10)</a:t>
            </a:r>
          </a:p>
        </p:txBody>
      </p:sp>
      <p:sp>
        <p:nvSpPr>
          <p:cNvPr id="5" name="Text Placeholder 4"/>
          <p:cNvSpPr>
            <a:spLocks noGrp="1"/>
          </p:cNvSpPr>
          <p:nvPr>
            <p:ph type="body" idx="1"/>
          </p:nvPr>
        </p:nvSpPr>
        <p:spPr/>
        <p:txBody>
          <a:bodyPr/>
          <a:lstStyle/>
          <a:p>
            <a:pPr algn="ctr"/>
            <a:r>
              <a:rPr lang="en-US" dirty="0"/>
              <a:t>Server code using sockets … continued on the next slide</a:t>
            </a:r>
          </a:p>
        </p:txBody>
      </p:sp>
      <p:pic>
        <p:nvPicPr>
          <p:cNvPr id="4" name="Picture Placeholder 3" descr="Figure 6-6. Client and Server code using sockets (server code using sockets). Code continues on next slide.&#10;&#10;This figure illustrates how real socket calls are made by using sample client and server code. In this example there is a very primitive Internet file server along with an example client that uses it. The code has many limitations, but in principle the server code can be compiled and run on any UNIX system connected to the Internet. The client code can be compiled and run on any other UNIX machine on the Internet, anywhere in the world. The client code can be executed with appropriate parameters to fetch any file to which the server has access on its machine. The file is written to standard output, which, of course, can be redirected to a file or pipe. Slide 9 of 10."/>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833180" y="2147324"/>
            <a:ext cx="7477639" cy="2051722"/>
          </a:xfrm>
        </p:spPr>
      </p:pic>
    </p:spTree>
    <p:extLst>
      <p:ext uri="{BB962C8B-B14F-4D97-AF65-F5344CB8AC3E}">
        <p14:creationId xmlns:p14="http://schemas.microsoft.com/office/powerpoint/2010/main" val="29189789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 Example of Socket Programming: An Internet File Server (10 of 10)</a:t>
            </a:r>
          </a:p>
        </p:txBody>
      </p:sp>
      <p:sp>
        <p:nvSpPr>
          <p:cNvPr id="5" name="Text Placeholder 4"/>
          <p:cNvSpPr>
            <a:spLocks noGrp="1"/>
          </p:cNvSpPr>
          <p:nvPr>
            <p:ph type="body" idx="1"/>
          </p:nvPr>
        </p:nvSpPr>
        <p:spPr/>
        <p:txBody>
          <a:bodyPr/>
          <a:lstStyle/>
          <a:p>
            <a:pPr algn="ctr"/>
            <a:r>
              <a:rPr lang="en-US" dirty="0"/>
              <a:t>Server code using sockets (end of code)</a:t>
            </a:r>
          </a:p>
        </p:txBody>
      </p:sp>
      <p:pic>
        <p:nvPicPr>
          <p:cNvPr id="4" name="Picture Placeholder 3" descr="Figure 6-6. Client and Server code using sockets (server code using sockets). End of code.&#10;&#10;This figure illustrates how real socket calls are made by using sample client and server code. In this example there is a very primitive Internet file server along with an example client that uses it. The code has many limitations, but in principle the server code can be compiled and run on any UNIX system connected to the Internet. The client code can be compiled and run on any other UNIX machine on the Internet, anywhere in the world. The client code can be executed with appropriate parameters to fetch any file to which the server has access on its machine. The file is written to standard output, which, of course, can be redirected to a file or pipe. Slide 10 of 10."/>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623042" y="2209344"/>
            <a:ext cx="7897915" cy="1927681"/>
          </a:xfrm>
        </p:spPr>
      </p:pic>
    </p:spTree>
    <p:extLst>
      <p:ext uri="{BB962C8B-B14F-4D97-AF65-F5344CB8AC3E}">
        <p14:creationId xmlns:p14="http://schemas.microsoft.com/office/powerpoint/2010/main" val="13414737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Elements of Transport Protocols (1 of 2)</a:t>
            </a:r>
          </a:p>
        </p:txBody>
      </p:sp>
      <p:sp>
        <p:nvSpPr>
          <p:cNvPr id="3" name="Text Placeholder 2"/>
          <p:cNvSpPr>
            <a:spLocks noGrp="1"/>
          </p:cNvSpPr>
          <p:nvPr>
            <p:ph type="body" idx="1"/>
          </p:nvPr>
        </p:nvSpPr>
        <p:spPr/>
        <p:txBody>
          <a:bodyPr/>
          <a:lstStyle/>
          <a:p>
            <a:r>
              <a:rPr lang="en-US" dirty="0"/>
              <a:t>Addressing</a:t>
            </a:r>
          </a:p>
          <a:p>
            <a:r>
              <a:rPr lang="en-US" dirty="0"/>
              <a:t>Connection establishment</a:t>
            </a:r>
          </a:p>
          <a:p>
            <a:pPr lvl="1"/>
            <a:r>
              <a:rPr lang="en-US" dirty="0"/>
              <a:t>Problem: Delayed and duplicate packets</a:t>
            </a:r>
          </a:p>
          <a:p>
            <a:pPr lvl="1"/>
            <a:r>
              <a:rPr lang="en-US" dirty="0"/>
              <a:t>Solution: Three-way handshake</a:t>
            </a:r>
          </a:p>
          <a:p>
            <a:r>
              <a:rPr lang="en-US" dirty="0"/>
              <a:t>Connection release</a:t>
            </a:r>
          </a:p>
          <a:p>
            <a:r>
              <a:rPr lang="en-US" dirty="0"/>
              <a:t>Error control and flow control</a:t>
            </a:r>
          </a:p>
          <a:p>
            <a:r>
              <a:rPr lang="en-US" dirty="0"/>
              <a:t>Multiplexing</a:t>
            </a:r>
          </a:p>
          <a:p>
            <a:r>
              <a:rPr lang="en-US" dirty="0"/>
              <a:t>Crash recovery</a:t>
            </a:r>
          </a:p>
        </p:txBody>
      </p:sp>
    </p:spTree>
    <p:extLst>
      <p:ext uri="{BB962C8B-B14F-4D97-AF65-F5344CB8AC3E}">
        <p14:creationId xmlns:p14="http://schemas.microsoft.com/office/powerpoint/2010/main" val="25596395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Elements of Transport Protocols (2 of 2)</a:t>
            </a:r>
          </a:p>
        </p:txBody>
      </p:sp>
      <p:sp>
        <p:nvSpPr>
          <p:cNvPr id="5" name="Text Placeholder 4"/>
          <p:cNvSpPr>
            <a:spLocks noGrp="1"/>
          </p:cNvSpPr>
          <p:nvPr>
            <p:ph type="body" idx="1"/>
          </p:nvPr>
        </p:nvSpPr>
        <p:spPr/>
        <p:txBody>
          <a:bodyPr/>
          <a:lstStyle/>
          <a:p>
            <a:pPr algn="ctr"/>
            <a:r>
              <a:rPr lang="en-US" dirty="0"/>
              <a:t>(a) Environment of the data link layer. (b) Environment of the transport layer.</a:t>
            </a:r>
          </a:p>
        </p:txBody>
      </p:sp>
      <p:pic>
        <p:nvPicPr>
          <p:cNvPr id="2" name="Picture Placeholder 1" descr="Figure 6-7. (a) Environment of the data link layer. (b) Environment of the transport layer."/>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833570" y="2328161"/>
            <a:ext cx="7476859" cy="1690048"/>
          </a:xfrm>
        </p:spPr>
      </p:pic>
    </p:spTree>
    <p:extLst>
      <p:ext uri="{BB962C8B-B14F-4D97-AF65-F5344CB8AC3E}">
        <p14:creationId xmlns:p14="http://schemas.microsoft.com/office/powerpoint/2010/main" val="20090125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Transport Service</a:t>
            </a:r>
          </a:p>
        </p:txBody>
      </p:sp>
      <p:sp>
        <p:nvSpPr>
          <p:cNvPr id="3" name="Text Placeholder 2"/>
          <p:cNvSpPr>
            <a:spLocks noGrp="1"/>
          </p:cNvSpPr>
          <p:nvPr>
            <p:ph type="body" idx="1"/>
          </p:nvPr>
        </p:nvSpPr>
        <p:spPr/>
        <p:txBody>
          <a:bodyPr/>
          <a:lstStyle/>
          <a:p>
            <a:r>
              <a:rPr lang="en-US" dirty="0"/>
              <a:t>Services provided to the upper layers</a:t>
            </a:r>
          </a:p>
          <a:p>
            <a:r>
              <a:rPr lang="en-US" dirty="0"/>
              <a:t>Transport service primitives</a:t>
            </a:r>
          </a:p>
          <a:p>
            <a:r>
              <a:rPr lang="en-US" dirty="0"/>
              <a:t>Berkeley sockets</a:t>
            </a:r>
          </a:p>
          <a:p>
            <a:r>
              <a:rPr lang="en-US" dirty="0"/>
              <a:t>Example of socket programming: an Internet file server</a:t>
            </a:r>
          </a:p>
        </p:txBody>
      </p:sp>
    </p:spTree>
    <p:extLst>
      <p:ext uri="{BB962C8B-B14F-4D97-AF65-F5344CB8AC3E}">
        <p14:creationId xmlns:p14="http://schemas.microsoft.com/office/powerpoint/2010/main" val="24468221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Addressing (1 of 2)</a:t>
            </a:r>
          </a:p>
        </p:txBody>
      </p:sp>
      <p:sp>
        <p:nvSpPr>
          <p:cNvPr id="3" name="Text Placeholder 2"/>
          <p:cNvSpPr>
            <a:spLocks noGrp="1"/>
          </p:cNvSpPr>
          <p:nvPr>
            <p:ph type="body" idx="1"/>
          </p:nvPr>
        </p:nvSpPr>
        <p:spPr>
          <a:xfrm>
            <a:off x="457200" y="5526767"/>
            <a:ext cx="8229600" cy="542571"/>
          </a:xfrm>
        </p:spPr>
        <p:txBody>
          <a:bodyPr/>
          <a:lstStyle/>
          <a:p>
            <a:pPr algn="ctr"/>
            <a:r>
              <a:rPr lang="en-US" dirty="0" err="1"/>
              <a:t>TSAPs</a:t>
            </a:r>
            <a:r>
              <a:rPr lang="en-US" dirty="0"/>
              <a:t>, NSAPs, and transport connections </a:t>
            </a:r>
          </a:p>
        </p:txBody>
      </p:sp>
      <p:pic>
        <p:nvPicPr>
          <p:cNvPr id="2" name="Picture Placeholder 1" descr="Figure 6-8. TSAPs, NSAPs, and transport connections. "/>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2162908" y="1407943"/>
            <a:ext cx="4818184" cy="4006280"/>
          </a:xfrm>
        </p:spPr>
      </p:pic>
    </p:spTree>
    <p:extLst>
      <p:ext uri="{BB962C8B-B14F-4D97-AF65-F5344CB8AC3E}">
        <p14:creationId xmlns:p14="http://schemas.microsoft.com/office/powerpoint/2010/main" val="32598458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Addressing (2 of 2)</a:t>
            </a:r>
          </a:p>
        </p:txBody>
      </p:sp>
      <p:sp>
        <p:nvSpPr>
          <p:cNvPr id="3" name="Text Placeholder 2"/>
          <p:cNvSpPr>
            <a:spLocks noGrp="1"/>
          </p:cNvSpPr>
          <p:nvPr>
            <p:ph type="body" idx="1"/>
          </p:nvPr>
        </p:nvSpPr>
        <p:spPr/>
        <p:txBody>
          <a:bodyPr/>
          <a:lstStyle/>
          <a:p>
            <a:r>
              <a:rPr lang="en-US" dirty="0"/>
              <a:t>How a user process in host 1 establishes a connection with a mail server in host 2 via a process server</a:t>
            </a:r>
          </a:p>
        </p:txBody>
      </p:sp>
      <p:pic>
        <p:nvPicPr>
          <p:cNvPr id="2" name="Picture Placeholder 1" descr="Figure 6-9. How a user process in host 1 establishes a connection with a mail server in host 2 via a process server."/>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1536895" y="1490733"/>
            <a:ext cx="6070210" cy="3928741"/>
          </a:xfrm>
        </p:spPr>
      </p:pic>
    </p:spTree>
    <p:extLst>
      <p:ext uri="{BB962C8B-B14F-4D97-AF65-F5344CB8AC3E}">
        <p14:creationId xmlns:p14="http://schemas.microsoft.com/office/powerpoint/2010/main" val="10477872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Connection Establishment (1 of 3)</a:t>
            </a:r>
            <a:endParaRPr lang="en-US" dirty="0"/>
          </a:p>
        </p:txBody>
      </p:sp>
      <p:sp>
        <p:nvSpPr>
          <p:cNvPr id="3" name="Text Placeholder 2"/>
          <p:cNvSpPr>
            <a:spLocks noGrp="1"/>
          </p:cNvSpPr>
          <p:nvPr>
            <p:ph type="body" idx="1"/>
          </p:nvPr>
        </p:nvSpPr>
        <p:spPr/>
        <p:txBody>
          <a:bodyPr/>
          <a:lstStyle/>
          <a:p>
            <a:r>
              <a:rPr lang="en-US" dirty="0"/>
              <a:t>Techniques for restricting packet lifetime</a:t>
            </a:r>
          </a:p>
          <a:p>
            <a:pPr lvl="1"/>
            <a:r>
              <a:rPr lang="en-US" dirty="0"/>
              <a:t>Restricted network design</a:t>
            </a:r>
          </a:p>
          <a:p>
            <a:pPr lvl="1"/>
            <a:r>
              <a:rPr lang="en-US" dirty="0"/>
              <a:t>Putting a hop counter in each packet</a:t>
            </a:r>
          </a:p>
          <a:p>
            <a:pPr lvl="1"/>
            <a:r>
              <a:rPr lang="en-US" dirty="0"/>
              <a:t>Timestamping each packet</a:t>
            </a:r>
          </a:p>
        </p:txBody>
      </p:sp>
    </p:spTree>
    <p:extLst>
      <p:ext uri="{BB962C8B-B14F-4D97-AF65-F5344CB8AC3E}">
        <p14:creationId xmlns:p14="http://schemas.microsoft.com/office/powerpoint/2010/main" val="35915884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Connection Establishment (2 of 3)</a:t>
            </a:r>
          </a:p>
        </p:txBody>
      </p:sp>
      <p:sp>
        <p:nvSpPr>
          <p:cNvPr id="5" name="Text Placeholder 4"/>
          <p:cNvSpPr>
            <a:spLocks noGrp="1"/>
          </p:cNvSpPr>
          <p:nvPr>
            <p:ph type="body" idx="1"/>
          </p:nvPr>
        </p:nvSpPr>
        <p:spPr>
          <a:xfrm>
            <a:off x="457200" y="5568517"/>
            <a:ext cx="8229600" cy="500821"/>
          </a:xfrm>
        </p:spPr>
        <p:txBody>
          <a:bodyPr/>
          <a:lstStyle/>
          <a:p>
            <a:r>
              <a:rPr lang="en-US" dirty="0"/>
              <a:t>(a) Segments may not enter the forbidden region. (b) The resynchronization problem.</a:t>
            </a:r>
          </a:p>
        </p:txBody>
      </p:sp>
      <p:pic>
        <p:nvPicPr>
          <p:cNvPr id="2" name="Picture Placeholder 1" descr="Figure 6-10. (a) Segments may not enter the forbidden region. (b) The resynchronization problem."/>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896815" y="1812945"/>
            <a:ext cx="7350370" cy="3238026"/>
          </a:xfrm>
        </p:spPr>
      </p:pic>
    </p:spTree>
    <p:extLst>
      <p:ext uri="{BB962C8B-B14F-4D97-AF65-F5344CB8AC3E}">
        <p14:creationId xmlns:p14="http://schemas.microsoft.com/office/powerpoint/2010/main" val="19893295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Connection Establishment (3 of 3)</a:t>
            </a:r>
          </a:p>
        </p:txBody>
      </p:sp>
      <p:sp>
        <p:nvSpPr>
          <p:cNvPr id="5" name="Text Placeholder 4"/>
          <p:cNvSpPr>
            <a:spLocks noGrp="1"/>
          </p:cNvSpPr>
          <p:nvPr>
            <p:ph type="body" idx="1"/>
          </p:nvPr>
        </p:nvSpPr>
        <p:spPr>
          <a:xfrm>
            <a:off x="457200" y="5219787"/>
            <a:ext cx="8229600" cy="1018367"/>
          </a:xfrm>
        </p:spPr>
        <p:txBody>
          <a:bodyPr/>
          <a:lstStyle/>
          <a:p>
            <a:r>
              <a:rPr lang="en-US" dirty="0"/>
              <a:t>Three protocol scenarios for establishing a connection using a three-way handshake. CR denotes CONNECTION REQUEST. (a) Normal operation. (b) Old duplicate CONNECTION REQUEST appearing out of nowhere. (c) Duplicate CONNECTION REQUEST and duplicate ACK.</a:t>
            </a:r>
          </a:p>
        </p:txBody>
      </p:sp>
      <p:pic>
        <p:nvPicPr>
          <p:cNvPr id="2" name="Picture Placeholder 1" descr="Figure 6-11. Three protocol scenarios for establishing a connection using a three-way handshake. CR denotes CONNECTION REQUEST. (a) Normal operation. (b) Old duplicate CONNECTION REQUEST appearing out of nowhere. (c) Duplicate CONNECTION REQUEST and duplicate ACK."/>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2638107" y="1295399"/>
            <a:ext cx="3867785" cy="3825971"/>
          </a:xfrm>
        </p:spPr>
      </p:pic>
    </p:spTree>
    <p:extLst>
      <p:ext uri="{BB962C8B-B14F-4D97-AF65-F5344CB8AC3E}">
        <p14:creationId xmlns:p14="http://schemas.microsoft.com/office/powerpoint/2010/main" val="19188587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Connection Release (1 of 3)</a:t>
            </a:r>
          </a:p>
        </p:txBody>
      </p:sp>
      <p:sp>
        <p:nvSpPr>
          <p:cNvPr id="5" name="Text Placeholder 4"/>
          <p:cNvSpPr>
            <a:spLocks noGrp="1"/>
          </p:cNvSpPr>
          <p:nvPr>
            <p:ph type="body" idx="1"/>
          </p:nvPr>
        </p:nvSpPr>
        <p:spPr>
          <a:xfrm>
            <a:off x="457200" y="5581482"/>
            <a:ext cx="8229600" cy="487856"/>
          </a:xfrm>
        </p:spPr>
        <p:txBody>
          <a:bodyPr/>
          <a:lstStyle/>
          <a:p>
            <a:pPr algn="ctr"/>
            <a:r>
              <a:rPr lang="en-US" dirty="0"/>
              <a:t>Abrupt disconnection with loss of data</a:t>
            </a:r>
          </a:p>
        </p:txBody>
      </p:sp>
      <p:pic>
        <p:nvPicPr>
          <p:cNvPr id="2" name="Picture Placeholder 1" descr="Figure 6-12. Abrupt disconnection with loss of data."/>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2507566" y="1351671"/>
            <a:ext cx="4128868" cy="4173539"/>
          </a:xfrm>
        </p:spPr>
      </p:pic>
    </p:spTree>
    <p:extLst>
      <p:ext uri="{BB962C8B-B14F-4D97-AF65-F5344CB8AC3E}">
        <p14:creationId xmlns:p14="http://schemas.microsoft.com/office/powerpoint/2010/main" val="14158517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Connection Release (2 of 3)</a:t>
            </a:r>
          </a:p>
        </p:txBody>
      </p:sp>
      <p:sp>
        <p:nvSpPr>
          <p:cNvPr id="5" name="Text Placeholder 4"/>
          <p:cNvSpPr>
            <a:spLocks noGrp="1"/>
          </p:cNvSpPr>
          <p:nvPr>
            <p:ph type="body" idx="1"/>
          </p:nvPr>
        </p:nvSpPr>
        <p:spPr>
          <a:xfrm>
            <a:off x="457200" y="5382677"/>
            <a:ext cx="8229600" cy="686661"/>
          </a:xfrm>
        </p:spPr>
        <p:txBody>
          <a:bodyPr/>
          <a:lstStyle/>
          <a:p>
            <a:pPr algn="ctr"/>
            <a:r>
              <a:rPr lang="en-US" dirty="0"/>
              <a:t>The two-army problem</a:t>
            </a:r>
          </a:p>
        </p:txBody>
      </p:sp>
      <p:pic>
        <p:nvPicPr>
          <p:cNvPr id="2" name="Picture Placeholder 1" descr="Figure 6-13. The two-army problem."/>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791307" y="1761010"/>
            <a:ext cx="7561385" cy="3156056"/>
          </a:xfrm>
        </p:spPr>
      </p:pic>
    </p:spTree>
    <p:extLst>
      <p:ext uri="{BB962C8B-B14F-4D97-AF65-F5344CB8AC3E}">
        <p14:creationId xmlns:p14="http://schemas.microsoft.com/office/powerpoint/2010/main" val="17417608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Connection Release (3 of 3)</a:t>
            </a:r>
          </a:p>
        </p:txBody>
      </p:sp>
      <p:sp>
        <p:nvSpPr>
          <p:cNvPr id="5" name="Text Placeholder 4"/>
          <p:cNvSpPr>
            <a:spLocks noGrp="1"/>
          </p:cNvSpPr>
          <p:nvPr>
            <p:ph type="body" idx="1"/>
          </p:nvPr>
        </p:nvSpPr>
        <p:spPr>
          <a:xfrm>
            <a:off x="457200" y="5360465"/>
            <a:ext cx="8229600" cy="1018367"/>
          </a:xfrm>
        </p:spPr>
        <p:txBody>
          <a:bodyPr/>
          <a:lstStyle/>
          <a:p>
            <a:r>
              <a:rPr lang="en-US" dirty="0"/>
              <a:t>Four protocol scenarios for releasing a connection. (a) Normal case of three-way handshake. (b) Final ACK lost. (c) Response lost. (d) Response lost and subsequent DRs lost.</a:t>
            </a:r>
          </a:p>
        </p:txBody>
      </p:sp>
      <p:pic>
        <p:nvPicPr>
          <p:cNvPr id="2" name="Picture Placeholder 1" descr="Figure 6-14. Four protocol scenarios for releasing a connection. (a) Normal case of three-way handshake. (b) Final ACK lost. (c) Response lost. (d) Response lost and subsequent DRs lost."/>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2655252" y="1294590"/>
            <a:ext cx="3833496" cy="4122147"/>
          </a:xfrm>
        </p:spPr>
      </p:pic>
    </p:spTree>
    <p:extLst>
      <p:ext uri="{BB962C8B-B14F-4D97-AF65-F5344CB8AC3E}">
        <p14:creationId xmlns:p14="http://schemas.microsoft.com/office/powerpoint/2010/main" val="23690017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Error Control and Flow Control (1 of 2)</a:t>
            </a:r>
          </a:p>
        </p:txBody>
      </p:sp>
      <p:sp>
        <p:nvSpPr>
          <p:cNvPr id="5" name="Text Placeholder 4"/>
          <p:cNvSpPr>
            <a:spLocks noGrp="1"/>
          </p:cNvSpPr>
          <p:nvPr>
            <p:ph type="body" idx="1"/>
          </p:nvPr>
        </p:nvSpPr>
        <p:spPr>
          <a:xfrm>
            <a:off x="457200" y="5422663"/>
            <a:ext cx="8229600" cy="646675"/>
          </a:xfrm>
        </p:spPr>
        <p:txBody>
          <a:bodyPr/>
          <a:lstStyle/>
          <a:p>
            <a:r>
              <a:rPr lang="en-US" dirty="0"/>
              <a:t>(a) Chained fixed-size buffers. (b) Chained variable-sized buffers. (c) One large circular buffer per connection.</a:t>
            </a:r>
          </a:p>
        </p:txBody>
      </p:sp>
      <p:pic>
        <p:nvPicPr>
          <p:cNvPr id="2" name="Picture Placeholder 1" descr="Figure 6-15. (a) Chained fixed-size buffers. (b) Chained variable-sized buffers. (c) One large circular buffer per connection."/>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1129273" y="1473641"/>
            <a:ext cx="6875243" cy="3949022"/>
          </a:xfrm>
        </p:spPr>
      </p:pic>
    </p:spTree>
    <p:extLst>
      <p:ext uri="{BB962C8B-B14F-4D97-AF65-F5344CB8AC3E}">
        <p14:creationId xmlns:p14="http://schemas.microsoft.com/office/powerpoint/2010/main" val="31207857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Error Control and Flow Control (2 of 2)</a:t>
            </a:r>
          </a:p>
        </p:txBody>
      </p:sp>
      <p:sp>
        <p:nvSpPr>
          <p:cNvPr id="5" name="Text Placeholder 4"/>
          <p:cNvSpPr>
            <a:spLocks noGrp="1"/>
          </p:cNvSpPr>
          <p:nvPr>
            <p:ph type="body" idx="1"/>
          </p:nvPr>
        </p:nvSpPr>
        <p:spPr>
          <a:xfrm>
            <a:off x="457200" y="5430129"/>
            <a:ext cx="8229600" cy="639209"/>
          </a:xfrm>
        </p:spPr>
        <p:txBody>
          <a:bodyPr/>
          <a:lstStyle/>
          <a:p>
            <a:r>
              <a:rPr lang="en-US" dirty="0"/>
              <a:t>Dynamic buffer allocation. The arrows show the direction of transmission. An ellipsis (...) indicates a lost segment.</a:t>
            </a:r>
          </a:p>
        </p:txBody>
      </p:sp>
      <p:pic>
        <p:nvPicPr>
          <p:cNvPr id="2" name="Picture Placeholder 1" descr="Figure 6-16. Dynamic buffer allocation. The arrows show the direction of transmission. An ellipsis (...) indicates a lost segment."/>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1250266" y="1295399"/>
            <a:ext cx="6643468" cy="4002307"/>
          </a:xfrm>
        </p:spPr>
      </p:pic>
    </p:spTree>
    <p:extLst>
      <p:ext uri="{BB962C8B-B14F-4D97-AF65-F5344CB8AC3E}">
        <p14:creationId xmlns:p14="http://schemas.microsoft.com/office/powerpoint/2010/main" val="28964073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Services Provided to the Upper Layers</a:t>
            </a:r>
          </a:p>
        </p:txBody>
      </p:sp>
      <p:sp>
        <p:nvSpPr>
          <p:cNvPr id="5" name="Text Placeholder 4" descr="&#10;"/>
          <p:cNvSpPr>
            <a:spLocks noGrp="1"/>
          </p:cNvSpPr>
          <p:nvPr>
            <p:ph type="body" idx="1"/>
          </p:nvPr>
        </p:nvSpPr>
        <p:spPr>
          <a:xfrm>
            <a:off x="457200" y="5487070"/>
            <a:ext cx="8229600" cy="582268"/>
          </a:xfrm>
        </p:spPr>
        <p:txBody>
          <a:bodyPr/>
          <a:lstStyle/>
          <a:p>
            <a:pPr algn="ctr"/>
            <a:r>
              <a:rPr lang="en-US" dirty="0"/>
              <a:t>The network, transport, and application layers</a:t>
            </a:r>
          </a:p>
        </p:txBody>
      </p:sp>
      <p:pic>
        <p:nvPicPr>
          <p:cNvPr id="3" name="Picture Placeholder 2" descr="Figure 6-1. The network, transport, and application layers."/>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1113080" y="1974936"/>
            <a:ext cx="6917840" cy="3512134"/>
          </a:xfrm>
        </p:spPr>
      </p:pic>
    </p:spTree>
    <p:extLst>
      <p:ext uri="{BB962C8B-B14F-4D97-AF65-F5344CB8AC3E}">
        <p14:creationId xmlns:p14="http://schemas.microsoft.com/office/powerpoint/2010/main" val="7814148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Multiplexing</a:t>
            </a:r>
          </a:p>
        </p:txBody>
      </p:sp>
      <p:sp>
        <p:nvSpPr>
          <p:cNvPr id="5" name="Text Placeholder 4"/>
          <p:cNvSpPr>
            <a:spLocks noGrp="1"/>
          </p:cNvSpPr>
          <p:nvPr>
            <p:ph type="body" idx="1"/>
          </p:nvPr>
        </p:nvSpPr>
        <p:spPr/>
        <p:txBody>
          <a:bodyPr/>
          <a:lstStyle/>
          <a:p>
            <a:pPr algn="ctr"/>
            <a:r>
              <a:rPr lang="en-US" dirty="0"/>
              <a:t>(a) Multiplexing. (b) Inverse multiplexing.</a:t>
            </a:r>
          </a:p>
        </p:txBody>
      </p:sp>
      <p:pic>
        <p:nvPicPr>
          <p:cNvPr id="2" name="Picture Placeholder 1" descr="Figure 6-17. (a) Multiplexing. (b) Inverse multiplexing."/>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742071" y="1416620"/>
            <a:ext cx="7659858" cy="3746895"/>
          </a:xfrm>
        </p:spPr>
      </p:pic>
    </p:spTree>
    <p:extLst>
      <p:ext uri="{BB962C8B-B14F-4D97-AF65-F5344CB8AC3E}">
        <p14:creationId xmlns:p14="http://schemas.microsoft.com/office/powerpoint/2010/main" val="37283360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Crash Recovery</a:t>
            </a:r>
          </a:p>
        </p:txBody>
      </p:sp>
      <p:sp>
        <p:nvSpPr>
          <p:cNvPr id="5" name="Text Placeholder 4"/>
          <p:cNvSpPr>
            <a:spLocks noGrp="1"/>
          </p:cNvSpPr>
          <p:nvPr>
            <p:ph type="body" idx="1"/>
          </p:nvPr>
        </p:nvSpPr>
        <p:spPr>
          <a:xfrm>
            <a:off x="457200" y="5478524"/>
            <a:ext cx="8229600" cy="590814"/>
          </a:xfrm>
        </p:spPr>
        <p:txBody>
          <a:bodyPr/>
          <a:lstStyle/>
          <a:p>
            <a:pPr algn="ctr"/>
            <a:r>
              <a:rPr lang="en-US" dirty="0"/>
              <a:t>Different combinations of client and server strategies</a:t>
            </a:r>
          </a:p>
        </p:txBody>
      </p:sp>
      <p:pic>
        <p:nvPicPr>
          <p:cNvPr id="2" name="Picture Placeholder 1" descr="Figure 6-18. Different combinations of client and server strategies."/>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580292" y="1549509"/>
            <a:ext cx="7983415" cy="3674905"/>
          </a:xfrm>
        </p:spPr>
      </p:pic>
    </p:spTree>
    <p:extLst>
      <p:ext uri="{BB962C8B-B14F-4D97-AF65-F5344CB8AC3E}">
        <p14:creationId xmlns:p14="http://schemas.microsoft.com/office/powerpoint/2010/main" val="9553103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Congestion Control</a:t>
            </a:r>
          </a:p>
        </p:txBody>
      </p:sp>
      <p:sp>
        <p:nvSpPr>
          <p:cNvPr id="3" name="Text Placeholder 2"/>
          <p:cNvSpPr>
            <a:spLocks noGrp="1"/>
          </p:cNvSpPr>
          <p:nvPr>
            <p:ph type="body" idx="1"/>
          </p:nvPr>
        </p:nvSpPr>
        <p:spPr/>
        <p:txBody>
          <a:bodyPr/>
          <a:lstStyle/>
          <a:p>
            <a:r>
              <a:rPr lang="en-US" dirty="0"/>
              <a:t>Desirable bandwidth allocation</a:t>
            </a:r>
          </a:p>
          <a:p>
            <a:pPr lvl="1"/>
            <a:r>
              <a:rPr lang="en-US" dirty="0"/>
              <a:t>Efficiency and power</a:t>
            </a:r>
          </a:p>
          <a:p>
            <a:pPr lvl="1"/>
            <a:r>
              <a:rPr lang="en-US" dirty="0"/>
              <a:t>Max-min fairness</a:t>
            </a:r>
          </a:p>
          <a:p>
            <a:pPr lvl="1"/>
            <a:r>
              <a:rPr lang="en-US" dirty="0"/>
              <a:t>Convergence</a:t>
            </a:r>
          </a:p>
          <a:p>
            <a:r>
              <a:rPr lang="en-US" dirty="0"/>
              <a:t>Regulating the sending rate</a:t>
            </a:r>
          </a:p>
          <a:p>
            <a:r>
              <a:rPr lang="en-US" dirty="0"/>
              <a:t>Wireless Issues</a:t>
            </a:r>
          </a:p>
        </p:txBody>
      </p:sp>
    </p:spTree>
    <p:extLst>
      <p:ext uri="{BB962C8B-B14F-4D97-AF65-F5344CB8AC3E}">
        <p14:creationId xmlns:p14="http://schemas.microsoft.com/office/powerpoint/2010/main" val="20489890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Desirable Bandwidth Allocation (1 of 3)</a:t>
            </a:r>
          </a:p>
        </p:txBody>
      </p:sp>
      <p:sp>
        <p:nvSpPr>
          <p:cNvPr id="3" name="Text Placeholder 2"/>
          <p:cNvSpPr>
            <a:spLocks noGrp="1"/>
          </p:cNvSpPr>
          <p:nvPr>
            <p:ph type="body" idx="1"/>
          </p:nvPr>
        </p:nvSpPr>
        <p:spPr/>
        <p:txBody>
          <a:bodyPr/>
          <a:lstStyle/>
          <a:p>
            <a:pPr algn="ctr"/>
            <a:r>
              <a:rPr lang="en-US" dirty="0"/>
              <a:t>(a) Goodput and (b) delay as a function of offered load.</a:t>
            </a:r>
          </a:p>
        </p:txBody>
      </p:sp>
      <p:pic>
        <p:nvPicPr>
          <p:cNvPr id="4" name="Picture Placeholder 3" descr="Figure 6-19. (a) Goodput and (b) delay as a function of offered load."/>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840544" y="1940920"/>
            <a:ext cx="7462911" cy="3110051"/>
          </a:xfrm>
        </p:spPr>
      </p:pic>
    </p:spTree>
    <p:extLst>
      <p:ext uri="{BB962C8B-B14F-4D97-AF65-F5344CB8AC3E}">
        <p14:creationId xmlns:p14="http://schemas.microsoft.com/office/powerpoint/2010/main" val="10378966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Desirable Bandwidth Allocation (2 of 3)</a:t>
            </a:r>
          </a:p>
        </p:txBody>
      </p:sp>
      <p:sp>
        <p:nvSpPr>
          <p:cNvPr id="3" name="Text Placeholder 2"/>
          <p:cNvSpPr>
            <a:spLocks noGrp="1"/>
          </p:cNvSpPr>
          <p:nvPr>
            <p:ph type="body" idx="1"/>
          </p:nvPr>
        </p:nvSpPr>
        <p:spPr>
          <a:xfrm>
            <a:off x="457200" y="5514535"/>
            <a:ext cx="8229600" cy="554803"/>
          </a:xfrm>
        </p:spPr>
        <p:txBody>
          <a:bodyPr/>
          <a:lstStyle/>
          <a:p>
            <a:pPr algn="ctr"/>
            <a:r>
              <a:rPr lang="en-US" dirty="0"/>
              <a:t>Max-min bandwidth allocation for four flows</a:t>
            </a:r>
          </a:p>
        </p:txBody>
      </p:sp>
      <p:pic>
        <p:nvPicPr>
          <p:cNvPr id="4" name="Picture Placeholder 3" descr="Figure 6-20. Max-min bandwidth allocation for four flows."/>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822568" y="2033391"/>
            <a:ext cx="7498863" cy="2482337"/>
          </a:xfrm>
        </p:spPr>
      </p:pic>
    </p:spTree>
    <p:extLst>
      <p:ext uri="{BB962C8B-B14F-4D97-AF65-F5344CB8AC3E}">
        <p14:creationId xmlns:p14="http://schemas.microsoft.com/office/powerpoint/2010/main" val="25781741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Desirable Bandwidth Allocation (3 of 3)</a:t>
            </a:r>
          </a:p>
        </p:txBody>
      </p:sp>
      <p:sp>
        <p:nvSpPr>
          <p:cNvPr id="3" name="Text Placeholder 2"/>
          <p:cNvSpPr>
            <a:spLocks noGrp="1"/>
          </p:cNvSpPr>
          <p:nvPr>
            <p:ph type="body" idx="1"/>
          </p:nvPr>
        </p:nvSpPr>
        <p:spPr>
          <a:xfrm>
            <a:off x="457200" y="5513617"/>
            <a:ext cx="8229600" cy="555721"/>
          </a:xfrm>
        </p:spPr>
        <p:txBody>
          <a:bodyPr/>
          <a:lstStyle/>
          <a:p>
            <a:pPr algn="ctr"/>
            <a:r>
              <a:rPr lang="en-US" dirty="0"/>
              <a:t>Changing bandwidth allocation over time</a:t>
            </a:r>
          </a:p>
        </p:txBody>
      </p:sp>
      <p:pic>
        <p:nvPicPr>
          <p:cNvPr id="4" name="Picture Placeholder 3" descr="Figure 6-21. Changing bandwidth allocation over time.&#10;"/>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831923" y="1758045"/>
            <a:ext cx="7480153" cy="3292926"/>
          </a:xfrm>
        </p:spPr>
      </p:pic>
    </p:spTree>
    <p:extLst>
      <p:ext uri="{BB962C8B-B14F-4D97-AF65-F5344CB8AC3E}">
        <p14:creationId xmlns:p14="http://schemas.microsoft.com/office/powerpoint/2010/main" val="104910777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Regulating the Sending Rate (1 of 4)</a:t>
            </a:r>
          </a:p>
        </p:txBody>
      </p:sp>
      <p:sp>
        <p:nvSpPr>
          <p:cNvPr id="3" name="Text Placeholder 2"/>
          <p:cNvSpPr>
            <a:spLocks noGrp="1"/>
          </p:cNvSpPr>
          <p:nvPr>
            <p:ph type="body" idx="1"/>
          </p:nvPr>
        </p:nvSpPr>
        <p:spPr>
          <a:xfrm>
            <a:off x="457200" y="5556741"/>
            <a:ext cx="8229600" cy="625141"/>
          </a:xfrm>
        </p:spPr>
        <p:txBody>
          <a:bodyPr/>
          <a:lstStyle/>
          <a:p>
            <a:r>
              <a:rPr lang="en-US" dirty="0"/>
              <a:t>(a) A fast network feeding a low-capacity receiver. (b) A slow network feeding a high-capacity receiver.</a:t>
            </a:r>
          </a:p>
        </p:txBody>
      </p:sp>
      <p:pic>
        <p:nvPicPr>
          <p:cNvPr id="4" name="Picture Placeholder 3" descr="Figure 6-22. (a) A fast network feeding a low-capacity receiver. (b) A slow network feeding a high-capacity receiver."/>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1894034" y="1436357"/>
            <a:ext cx="5355932" cy="4007840"/>
          </a:xfrm>
        </p:spPr>
      </p:pic>
    </p:spTree>
    <p:extLst>
      <p:ext uri="{BB962C8B-B14F-4D97-AF65-F5344CB8AC3E}">
        <p14:creationId xmlns:p14="http://schemas.microsoft.com/office/powerpoint/2010/main" val="178570184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Regulating the Sending Rate (2 of 4)</a:t>
            </a:r>
          </a:p>
        </p:txBody>
      </p:sp>
      <p:sp>
        <p:nvSpPr>
          <p:cNvPr id="3" name="Text Placeholder 2"/>
          <p:cNvSpPr>
            <a:spLocks noGrp="1"/>
          </p:cNvSpPr>
          <p:nvPr>
            <p:ph type="body" idx="1"/>
          </p:nvPr>
        </p:nvSpPr>
        <p:spPr/>
        <p:txBody>
          <a:bodyPr/>
          <a:lstStyle/>
          <a:p>
            <a:pPr algn="ctr"/>
            <a:r>
              <a:rPr lang="en-US" dirty="0"/>
              <a:t>Signals of some congestion control protocols</a:t>
            </a:r>
          </a:p>
        </p:txBody>
      </p:sp>
      <p:pic>
        <p:nvPicPr>
          <p:cNvPr id="8" name="Picture 7">
            <a:extLst>
              <a:ext uri="{FF2B5EF4-FFF2-40B4-BE49-F238E27FC236}">
                <a16:creationId xmlns:a16="http://schemas.microsoft.com/office/drawing/2014/main" id="{BD0D3F5E-54A6-334C-86F4-F038A4DAB637}"/>
              </a:ext>
            </a:extLst>
          </p:cNvPr>
          <p:cNvPicPr>
            <a:picLocks noChangeAspect="1"/>
          </p:cNvPicPr>
          <p:nvPr/>
        </p:nvPicPr>
        <p:blipFill>
          <a:blip r:embed="rId2"/>
          <a:stretch>
            <a:fillRect/>
          </a:stretch>
        </p:blipFill>
        <p:spPr>
          <a:xfrm>
            <a:off x="457200" y="2050758"/>
            <a:ext cx="8229600" cy="2756484"/>
          </a:xfrm>
          <a:prstGeom prst="rect">
            <a:avLst/>
          </a:prstGeom>
        </p:spPr>
      </p:pic>
    </p:spTree>
    <p:extLst>
      <p:ext uri="{BB962C8B-B14F-4D97-AF65-F5344CB8AC3E}">
        <p14:creationId xmlns:p14="http://schemas.microsoft.com/office/powerpoint/2010/main" val="401846770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Regulating the Sending Rate (3 of 4)</a:t>
            </a:r>
          </a:p>
        </p:txBody>
      </p:sp>
      <p:sp>
        <p:nvSpPr>
          <p:cNvPr id="3" name="Text Placeholder 2"/>
          <p:cNvSpPr>
            <a:spLocks noGrp="1"/>
          </p:cNvSpPr>
          <p:nvPr>
            <p:ph type="body" idx="1"/>
          </p:nvPr>
        </p:nvSpPr>
        <p:spPr>
          <a:xfrm>
            <a:off x="457200" y="5781824"/>
            <a:ext cx="8229600" cy="400058"/>
          </a:xfrm>
        </p:spPr>
        <p:txBody>
          <a:bodyPr/>
          <a:lstStyle/>
          <a:p>
            <a:pPr algn="ctr"/>
            <a:r>
              <a:rPr lang="en-US" dirty="0"/>
              <a:t>Additive and multiplicative bandwidth adjustments</a:t>
            </a:r>
          </a:p>
        </p:txBody>
      </p:sp>
      <p:pic>
        <p:nvPicPr>
          <p:cNvPr id="4" name="Picture Placeholder 3" descr="Figure 6-24. Additive and multiplicative bandwidth adjustments."/>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1375117" y="1365739"/>
            <a:ext cx="6393766" cy="4129621"/>
          </a:xfrm>
        </p:spPr>
      </p:pic>
    </p:spTree>
    <p:extLst>
      <p:ext uri="{BB962C8B-B14F-4D97-AF65-F5344CB8AC3E}">
        <p14:creationId xmlns:p14="http://schemas.microsoft.com/office/powerpoint/2010/main" val="229643100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Regulating the Sending Rate (4 of 4)</a:t>
            </a:r>
          </a:p>
        </p:txBody>
      </p:sp>
      <p:sp>
        <p:nvSpPr>
          <p:cNvPr id="3" name="Text Placeholder 2"/>
          <p:cNvSpPr>
            <a:spLocks noGrp="1"/>
          </p:cNvSpPr>
          <p:nvPr>
            <p:ph type="body" idx="1"/>
          </p:nvPr>
        </p:nvSpPr>
        <p:spPr>
          <a:xfrm>
            <a:off x="457200" y="5455448"/>
            <a:ext cx="8229600" cy="613890"/>
          </a:xfrm>
        </p:spPr>
        <p:txBody>
          <a:bodyPr/>
          <a:lstStyle/>
          <a:p>
            <a:pPr algn="ctr"/>
            <a:r>
              <a:rPr lang="en-US" dirty="0"/>
              <a:t>Additive Increase Multiplicative Decrease (AIMD) control law</a:t>
            </a:r>
          </a:p>
        </p:txBody>
      </p:sp>
      <p:pic>
        <p:nvPicPr>
          <p:cNvPr id="4" name="Picture Placeholder 3" descr="Figure 6-25. Additive Increase Multiplicative Decrease (AIMD) control law."/>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685800" y="1699876"/>
            <a:ext cx="7772400" cy="3351095"/>
          </a:xfrm>
        </p:spPr>
      </p:pic>
    </p:spTree>
    <p:extLst>
      <p:ext uri="{BB962C8B-B14F-4D97-AF65-F5344CB8AC3E}">
        <p14:creationId xmlns:p14="http://schemas.microsoft.com/office/powerpoint/2010/main" val="15435439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Transport Service Primitives (1 of 2)</a:t>
            </a:r>
          </a:p>
        </p:txBody>
      </p:sp>
      <p:sp>
        <p:nvSpPr>
          <p:cNvPr id="5" name="Text Placeholder 4"/>
          <p:cNvSpPr>
            <a:spLocks noGrp="1"/>
          </p:cNvSpPr>
          <p:nvPr>
            <p:ph type="body" idx="1"/>
          </p:nvPr>
        </p:nvSpPr>
        <p:spPr/>
        <p:txBody>
          <a:bodyPr/>
          <a:lstStyle/>
          <a:p>
            <a:pPr algn="ctr"/>
            <a:r>
              <a:rPr lang="en-US" dirty="0"/>
              <a:t>The primitives for a simple transport service</a:t>
            </a:r>
          </a:p>
        </p:txBody>
      </p:sp>
      <p:pic>
        <p:nvPicPr>
          <p:cNvPr id="8" name="Picture 7">
            <a:extLst>
              <a:ext uri="{FF2B5EF4-FFF2-40B4-BE49-F238E27FC236}">
                <a16:creationId xmlns:a16="http://schemas.microsoft.com/office/drawing/2014/main" id="{A0B6C22D-B435-EE4A-A8F8-778355A4F9E1}"/>
              </a:ext>
            </a:extLst>
          </p:cNvPr>
          <p:cNvPicPr>
            <a:picLocks noChangeAspect="1"/>
          </p:cNvPicPr>
          <p:nvPr/>
        </p:nvPicPr>
        <p:blipFill>
          <a:blip r:embed="rId2"/>
          <a:stretch>
            <a:fillRect/>
          </a:stretch>
        </p:blipFill>
        <p:spPr>
          <a:xfrm>
            <a:off x="457200" y="2381803"/>
            <a:ext cx="8229600" cy="2094394"/>
          </a:xfrm>
          <a:prstGeom prst="rect">
            <a:avLst/>
          </a:prstGeom>
        </p:spPr>
      </p:pic>
    </p:spTree>
    <p:extLst>
      <p:ext uri="{BB962C8B-B14F-4D97-AF65-F5344CB8AC3E}">
        <p14:creationId xmlns:p14="http://schemas.microsoft.com/office/powerpoint/2010/main" val="295554724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Wireless Issues</a:t>
            </a:r>
          </a:p>
        </p:txBody>
      </p:sp>
      <p:sp>
        <p:nvSpPr>
          <p:cNvPr id="3" name="Text Placeholder 2"/>
          <p:cNvSpPr>
            <a:spLocks noGrp="1"/>
          </p:cNvSpPr>
          <p:nvPr>
            <p:ph type="body" idx="1"/>
          </p:nvPr>
        </p:nvSpPr>
        <p:spPr>
          <a:xfrm>
            <a:off x="457200" y="5472332"/>
            <a:ext cx="8229600" cy="597006"/>
          </a:xfrm>
        </p:spPr>
        <p:txBody>
          <a:bodyPr/>
          <a:lstStyle/>
          <a:p>
            <a:pPr algn="ctr"/>
            <a:r>
              <a:rPr lang="en-US" dirty="0"/>
              <a:t>Congestion control over a path with a wireless link</a:t>
            </a:r>
          </a:p>
        </p:txBody>
      </p:sp>
      <p:pic>
        <p:nvPicPr>
          <p:cNvPr id="4" name="Picture Placeholder 3" descr="Figure 6-26. Congestion control over a path with a wireless link."/>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664698" y="1878693"/>
            <a:ext cx="7814603" cy="2588984"/>
          </a:xfrm>
        </p:spPr>
      </p:pic>
    </p:spTree>
    <p:extLst>
      <p:ext uri="{BB962C8B-B14F-4D97-AF65-F5344CB8AC3E}">
        <p14:creationId xmlns:p14="http://schemas.microsoft.com/office/powerpoint/2010/main" val="277796135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Internet Transport Protocols: UDP</a:t>
            </a:r>
          </a:p>
        </p:txBody>
      </p:sp>
      <p:sp>
        <p:nvSpPr>
          <p:cNvPr id="3" name="Text Placeholder 2"/>
          <p:cNvSpPr>
            <a:spLocks noGrp="1"/>
          </p:cNvSpPr>
          <p:nvPr>
            <p:ph type="body" idx="1"/>
          </p:nvPr>
        </p:nvSpPr>
        <p:spPr/>
        <p:txBody>
          <a:bodyPr/>
          <a:lstStyle/>
          <a:p>
            <a:r>
              <a:rPr lang="en-US" dirty="0"/>
              <a:t>Introduction to UDP</a:t>
            </a:r>
          </a:p>
          <a:p>
            <a:r>
              <a:rPr lang="en-US" dirty="0"/>
              <a:t>Remote procedure call</a:t>
            </a:r>
          </a:p>
          <a:p>
            <a:r>
              <a:rPr lang="en-US" dirty="0"/>
              <a:t>Real-time transport</a:t>
            </a:r>
          </a:p>
          <a:p>
            <a:pPr lvl="1"/>
            <a:r>
              <a:rPr lang="en-US" dirty="0"/>
              <a:t>RTP—the Real-time Transport Protocol</a:t>
            </a:r>
          </a:p>
          <a:p>
            <a:pPr lvl="1"/>
            <a:r>
              <a:rPr lang="en-US" dirty="0"/>
              <a:t>RTCP—the Real-time Transport Control Protocol</a:t>
            </a:r>
          </a:p>
          <a:p>
            <a:pPr lvl="1"/>
            <a:r>
              <a:rPr lang="en-US" dirty="0"/>
              <a:t>Playout with buffering and jitter control</a:t>
            </a:r>
          </a:p>
        </p:txBody>
      </p:sp>
    </p:spTree>
    <p:extLst>
      <p:ext uri="{BB962C8B-B14F-4D97-AF65-F5344CB8AC3E}">
        <p14:creationId xmlns:p14="http://schemas.microsoft.com/office/powerpoint/2010/main" val="372173535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 to UDP (1 of 2)</a:t>
            </a:r>
          </a:p>
        </p:txBody>
      </p:sp>
      <p:sp>
        <p:nvSpPr>
          <p:cNvPr id="3" name="Text Placeholder 2"/>
          <p:cNvSpPr>
            <a:spLocks noGrp="1"/>
          </p:cNvSpPr>
          <p:nvPr>
            <p:ph type="body" idx="1"/>
          </p:nvPr>
        </p:nvSpPr>
        <p:spPr/>
        <p:txBody>
          <a:bodyPr/>
          <a:lstStyle/>
          <a:p>
            <a:pPr algn="ctr"/>
            <a:r>
              <a:rPr lang="en-US" dirty="0"/>
              <a:t>The </a:t>
            </a:r>
            <a:r>
              <a:rPr lang="en-US" dirty="0" err="1"/>
              <a:t>UDP</a:t>
            </a:r>
            <a:r>
              <a:rPr lang="en-US" dirty="0"/>
              <a:t> header</a:t>
            </a:r>
          </a:p>
        </p:txBody>
      </p:sp>
      <p:pic>
        <p:nvPicPr>
          <p:cNvPr id="4" name="Picture Placeholder 3" descr="Figure 6-27. The UDP header."/>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769531" y="2188137"/>
            <a:ext cx="7604938" cy="1330738"/>
          </a:xfrm>
        </p:spPr>
      </p:pic>
    </p:spTree>
    <p:extLst>
      <p:ext uri="{BB962C8B-B14F-4D97-AF65-F5344CB8AC3E}">
        <p14:creationId xmlns:p14="http://schemas.microsoft.com/office/powerpoint/2010/main" val="79498084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 to UDP (2 of 2)</a:t>
            </a:r>
          </a:p>
        </p:txBody>
      </p:sp>
      <p:sp>
        <p:nvSpPr>
          <p:cNvPr id="3" name="Text Placeholder 2"/>
          <p:cNvSpPr>
            <a:spLocks noGrp="1"/>
          </p:cNvSpPr>
          <p:nvPr>
            <p:ph type="body" idx="1"/>
          </p:nvPr>
        </p:nvSpPr>
        <p:spPr/>
        <p:txBody>
          <a:bodyPr/>
          <a:lstStyle/>
          <a:p>
            <a:pPr algn="ctr"/>
            <a:r>
              <a:rPr lang="en-US" dirty="0"/>
              <a:t>The IPv4 pseudoheader included in the </a:t>
            </a:r>
            <a:r>
              <a:rPr lang="en-US" dirty="0" err="1"/>
              <a:t>UDP</a:t>
            </a:r>
            <a:r>
              <a:rPr lang="en-US" dirty="0"/>
              <a:t> checksum</a:t>
            </a:r>
          </a:p>
        </p:txBody>
      </p:sp>
      <p:pic>
        <p:nvPicPr>
          <p:cNvPr id="4" name="Picture Placeholder 3" descr="Figure 6-28. The IPv4 pseudoheader included in the UDP checksum."/>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1142430" y="2058011"/>
            <a:ext cx="6747718" cy="2021620"/>
          </a:xfrm>
        </p:spPr>
      </p:pic>
    </p:spTree>
    <p:extLst>
      <p:ext uri="{BB962C8B-B14F-4D97-AF65-F5344CB8AC3E}">
        <p14:creationId xmlns:p14="http://schemas.microsoft.com/office/powerpoint/2010/main" val="70597736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Remote Procedure Call</a:t>
            </a:r>
          </a:p>
        </p:txBody>
      </p:sp>
      <p:sp>
        <p:nvSpPr>
          <p:cNvPr id="3" name="Text Placeholder 2"/>
          <p:cNvSpPr>
            <a:spLocks noGrp="1"/>
          </p:cNvSpPr>
          <p:nvPr>
            <p:ph type="body" idx="1"/>
          </p:nvPr>
        </p:nvSpPr>
        <p:spPr/>
        <p:txBody>
          <a:bodyPr/>
          <a:lstStyle/>
          <a:p>
            <a:pPr algn="ctr"/>
            <a:r>
              <a:rPr lang="en-US" dirty="0"/>
              <a:t>Steps in making a remote procedure call. The stubs are shaded.</a:t>
            </a:r>
          </a:p>
        </p:txBody>
      </p:sp>
      <p:pic>
        <p:nvPicPr>
          <p:cNvPr id="4" name="Picture Placeholder 3" descr="Figure 6-29. Steps in making a remote procedure call. The stubs are shaded."/>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1002322" y="1647154"/>
            <a:ext cx="7128804" cy="3404717"/>
          </a:xfrm>
        </p:spPr>
      </p:pic>
    </p:spTree>
    <p:extLst>
      <p:ext uri="{BB962C8B-B14F-4D97-AF65-F5344CB8AC3E}">
        <p14:creationId xmlns:p14="http://schemas.microsoft.com/office/powerpoint/2010/main" val="165681554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Real-Time Transport Protocols (1 of 4)</a:t>
            </a:r>
          </a:p>
        </p:txBody>
      </p:sp>
      <p:sp>
        <p:nvSpPr>
          <p:cNvPr id="3" name="Text Placeholder 2"/>
          <p:cNvSpPr>
            <a:spLocks noGrp="1"/>
          </p:cNvSpPr>
          <p:nvPr>
            <p:ph type="body" idx="1"/>
          </p:nvPr>
        </p:nvSpPr>
        <p:spPr/>
        <p:txBody>
          <a:bodyPr/>
          <a:lstStyle/>
          <a:p>
            <a:pPr algn="ctr"/>
            <a:r>
              <a:rPr lang="en-US" dirty="0"/>
              <a:t>(a) The position of RTP in the protocol stack. (b) Packet nesting.</a:t>
            </a:r>
          </a:p>
        </p:txBody>
      </p:sp>
      <p:pic>
        <p:nvPicPr>
          <p:cNvPr id="4" name="Picture Placeholder 3" descr="Figure 6-30. (a) The position of RTP in the protocol stack. (b) Packet nesting."/>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1016391" y="2075595"/>
            <a:ext cx="7111218" cy="2440311"/>
          </a:xfrm>
        </p:spPr>
      </p:pic>
    </p:spTree>
    <p:extLst>
      <p:ext uri="{BB962C8B-B14F-4D97-AF65-F5344CB8AC3E}">
        <p14:creationId xmlns:p14="http://schemas.microsoft.com/office/powerpoint/2010/main" val="161114447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Real-Time Transport Protocols (2 of 4)</a:t>
            </a:r>
          </a:p>
        </p:txBody>
      </p:sp>
      <p:sp>
        <p:nvSpPr>
          <p:cNvPr id="3" name="Text Placeholder 2"/>
          <p:cNvSpPr>
            <a:spLocks noGrp="1"/>
          </p:cNvSpPr>
          <p:nvPr>
            <p:ph type="body" idx="1"/>
          </p:nvPr>
        </p:nvSpPr>
        <p:spPr>
          <a:xfrm>
            <a:off x="457200" y="5645031"/>
            <a:ext cx="8229600" cy="424307"/>
          </a:xfrm>
        </p:spPr>
        <p:txBody>
          <a:bodyPr/>
          <a:lstStyle/>
          <a:p>
            <a:pPr algn="ctr"/>
            <a:r>
              <a:rPr lang="en-US" dirty="0"/>
              <a:t>The </a:t>
            </a:r>
            <a:r>
              <a:rPr lang="en-US" dirty="0" err="1"/>
              <a:t>RTP</a:t>
            </a:r>
            <a:r>
              <a:rPr lang="en-US" dirty="0"/>
              <a:t> header</a:t>
            </a:r>
          </a:p>
        </p:txBody>
      </p:sp>
      <p:pic>
        <p:nvPicPr>
          <p:cNvPr id="4" name="Picture Placeholder 3" descr="Figure 6-31. The RTP header."/>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882747" y="1889459"/>
            <a:ext cx="7378505" cy="3161512"/>
          </a:xfrm>
        </p:spPr>
      </p:pic>
    </p:spTree>
    <p:extLst>
      <p:ext uri="{BB962C8B-B14F-4D97-AF65-F5344CB8AC3E}">
        <p14:creationId xmlns:p14="http://schemas.microsoft.com/office/powerpoint/2010/main" val="141346834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Real-Time Transport Protocols (3 of 4)</a:t>
            </a:r>
          </a:p>
        </p:txBody>
      </p:sp>
      <p:sp>
        <p:nvSpPr>
          <p:cNvPr id="3" name="Text Placeholder 2"/>
          <p:cNvSpPr>
            <a:spLocks noGrp="1"/>
          </p:cNvSpPr>
          <p:nvPr>
            <p:ph type="body" idx="1"/>
          </p:nvPr>
        </p:nvSpPr>
        <p:spPr/>
        <p:txBody>
          <a:bodyPr/>
          <a:lstStyle/>
          <a:p>
            <a:pPr algn="ctr"/>
            <a:r>
              <a:rPr lang="en-US" dirty="0"/>
              <a:t>Smoothing the output stream by buffering packets</a:t>
            </a:r>
          </a:p>
        </p:txBody>
      </p:sp>
      <p:pic>
        <p:nvPicPr>
          <p:cNvPr id="4" name="Picture Placeholder 3" descr="Figure 6-32. Smoothing the output stream by buffering packets."/>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755559" y="1892716"/>
            <a:ext cx="7632881" cy="2431944"/>
          </a:xfrm>
        </p:spPr>
      </p:pic>
    </p:spTree>
    <p:extLst>
      <p:ext uri="{BB962C8B-B14F-4D97-AF65-F5344CB8AC3E}">
        <p14:creationId xmlns:p14="http://schemas.microsoft.com/office/powerpoint/2010/main" val="358067593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Real-Time Transport Protocols (4 of 4)</a:t>
            </a:r>
          </a:p>
        </p:txBody>
      </p:sp>
      <p:sp>
        <p:nvSpPr>
          <p:cNvPr id="3" name="Text Placeholder 2"/>
          <p:cNvSpPr>
            <a:spLocks noGrp="1"/>
          </p:cNvSpPr>
          <p:nvPr>
            <p:ph type="body" idx="1"/>
          </p:nvPr>
        </p:nvSpPr>
        <p:spPr/>
        <p:txBody>
          <a:bodyPr/>
          <a:lstStyle/>
          <a:p>
            <a:pPr algn="ctr"/>
            <a:r>
              <a:rPr lang="en-US" dirty="0"/>
              <a:t>(a) High jitter. (b) Low jitter.</a:t>
            </a:r>
          </a:p>
        </p:txBody>
      </p:sp>
      <p:pic>
        <p:nvPicPr>
          <p:cNvPr id="4" name="Picture Placeholder 3" descr="Figure 6-33. (a) High jitter. (b) Low jitter."/>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791307" y="1588182"/>
            <a:ext cx="7561385" cy="3462789"/>
          </a:xfrm>
        </p:spPr>
      </p:pic>
    </p:spTree>
    <p:extLst>
      <p:ext uri="{BB962C8B-B14F-4D97-AF65-F5344CB8AC3E}">
        <p14:creationId xmlns:p14="http://schemas.microsoft.com/office/powerpoint/2010/main" val="425102489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Internet Transport Protocols: TCP</a:t>
            </a:r>
            <a:br>
              <a:rPr lang="en-US" dirty="0"/>
            </a:br>
            <a:r>
              <a:rPr lang="en-US" dirty="0"/>
              <a:t>(1 of 2)</a:t>
            </a:r>
          </a:p>
        </p:txBody>
      </p:sp>
      <p:sp>
        <p:nvSpPr>
          <p:cNvPr id="3" name="Text Placeholder 2"/>
          <p:cNvSpPr>
            <a:spLocks noGrp="1"/>
          </p:cNvSpPr>
          <p:nvPr>
            <p:ph type="body" idx="1"/>
          </p:nvPr>
        </p:nvSpPr>
        <p:spPr/>
        <p:txBody>
          <a:bodyPr/>
          <a:lstStyle/>
          <a:p>
            <a:r>
              <a:rPr lang="en-US" dirty="0"/>
              <a:t>Introduction to TCP</a:t>
            </a:r>
          </a:p>
          <a:p>
            <a:r>
              <a:rPr lang="en-US" dirty="0"/>
              <a:t>The TCP service model</a:t>
            </a:r>
          </a:p>
          <a:p>
            <a:r>
              <a:rPr lang="en-US" dirty="0"/>
              <a:t>The TCP protocol</a:t>
            </a:r>
          </a:p>
          <a:p>
            <a:r>
              <a:rPr lang="en-US" dirty="0"/>
              <a:t>The TCP segment header</a:t>
            </a:r>
          </a:p>
          <a:p>
            <a:r>
              <a:rPr lang="en-US" dirty="0"/>
              <a:t>TCP connection establishment</a:t>
            </a:r>
          </a:p>
          <a:p>
            <a:r>
              <a:rPr lang="en-US" dirty="0"/>
              <a:t>TCP connection release</a:t>
            </a:r>
          </a:p>
        </p:txBody>
      </p:sp>
    </p:spTree>
    <p:extLst>
      <p:ext uri="{BB962C8B-B14F-4D97-AF65-F5344CB8AC3E}">
        <p14:creationId xmlns:p14="http://schemas.microsoft.com/office/powerpoint/2010/main" val="38764066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Transport Service Primitives (2 of 2)</a:t>
            </a:r>
          </a:p>
        </p:txBody>
      </p:sp>
      <p:sp>
        <p:nvSpPr>
          <p:cNvPr id="7" name="Text Placeholder 6" descr="&#10;"/>
          <p:cNvSpPr>
            <a:spLocks noGrp="1"/>
          </p:cNvSpPr>
          <p:nvPr>
            <p:ph type="body" idx="1"/>
          </p:nvPr>
        </p:nvSpPr>
        <p:spPr/>
        <p:txBody>
          <a:bodyPr/>
          <a:lstStyle/>
          <a:p>
            <a:pPr algn="ctr"/>
            <a:r>
              <a:rPr lang="en-US" dirty="0"/>
              <a:t>Nesting of segments, packets, and frames</a:t>
            </a:r>
          </a:p>
        </p:txBody>
      </p:sp>
      <p:pic>
        <p:nvPicPr>
          <p:cNvPr id="3" name="Picture Placeholder 2" descr="Figure 6-3. Nesting of segments, packets, and frames."/>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1039119" y="2206031"/>
            <a:ext cx="7065762" cy="2126818"/>
          </a:xfrm>
        </p:spPr>
      </p:pic>
    </p:spTree>
    <p:extLst>
      <p:ext uri="{BB962C8B-B14F-4D97-AF65-F5344CB8AC3E}">
        <p14:creationId xmlns:p14="http://schemas.microsoft.com/office/powerpoint/2010/main" val="292792865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Internet Transport Protocols: TCP</a:t>
            </a:r>
            <a:br>
              <a:rPr lang="en-US" dirty="0"/>
            </a:br>
            <a:r>
              <a:rPr lang="en-US" dirty="0"/>
              <a:t>(2 of 2)</a:t>
            </a:r>
          </a:p>
        </p:txBody>
      </p:sp>
      <p:sp>
        <p:nvSpPr>
          <p:cNvPr id="3" name="Text Placeholder 2"/>
          <p:cNvSpPr>
            <a:spLocks noGrp="1"/>
          </p:cNvSpPr>
          <p:nvPr>
            <p:ph type="body" idx="1"/>
          </p:nvPr>
        </p:nvSpPr>
        <p:spPr/>
        <p:txBody>
          <a:bodyPr/>
          <a:lstStyle/>
          <a:p>
            <a:r>
              <a:rPr lang="en-US" dirty="0"/>
              <a:t>TCP connection management modeling</a:t>
            </a:r>
          </a:p>
          <a:p>
            <a:r>
              <a:rPr lang="en-US" dirty="0"/>
              <a:t>TCP sliding window</a:t>
            </a:r>
          </a:p>
          <a:p>
            <a:r>
              <a:rPr lang="en-US" dirty="0"/>
              <a:t>TCP timer management</a:t>
            </a:r>
          </a:p>
          <a:p>
            <a:r>
              <a:rPr lang="en-US" dirty="0"/>
              <a:t>TCP congestion control</a:t>
            </a:r>
          </a:p>
          <a:p>
            <a:r>
              <a:rPr lang="en-US" dirty="0"/>
              <a:t>TCP CUBIC</a:t>
            </a:r>
          </a:p>
        </p:txBody>
      </p:sp>
    </p:spTree>
    <p:extLst>
      <p:ext uri="{BB962C8B-B14F-4D97-AF65-F5344CB8AC3E}">
        <p14:creationId xmlns:p14="http://schemas.microsoft.com/office/powerpoint/2010/main" val="10163429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TCP Service Model (1 of 2)</a:t>
            </a:r>
          </a:p>
        </p:txBody>
      </p:sp>
      <p:sp>
        <p:nvSpPr>
          <p:cNvPr id="3" name="Text Placeholder 2"/>
          <p:cNvSpPr>
            <a:spLocks noGrp="1"/>
          </p:cNvSpPr>
          <p:nvPr>
            <p:ph type="body" idx="1"/>
          </p:nvPr>
        </p:nvSpPr>
        <p:spPr/>
        <p:txBody>
          <a:bodyPr/>
          <a:lstStyle/>
          <a:p>
            <a:pPr algn="ctr"/>
            <a:r>
              <a:rPr lang="en-US" dirty="0"/>
              <a:t>Some assigned ports</a:t>
            </a:r>
          </a:p>
        </p:txBody>
      </p:sp>
      <p:pic>
        <p:nvPicPr>
          <p:cNvPr id="8" name="Picture 7">
            <a:extLst>
              <a:ext uri="{FF2B5EF4-FFF2-40B4-BE49-F238E27FC236}">
                <a16:creationId xmlns:a16="http://schemas.microsoft.com/office/drawing/2014/main" id="{60F36D11-6726-ED44-874C-03D7ED857AE6}"/>
              </a:ext>
            </a:extLst>
          </p:cNvPr>
          <p:cNvPicPr>
            <a:picLocks noChangeAspect="1"/>
          </p:cNvPicPr>
          <p:nvPr/>
        </p:nvPicPr>
        <p:blipFill>
          <a:blip r:embed="rId2"/>
          <a:stretch>
            <a:fillRect/>
          </a:stretch>
        </p:blipFill>
        <p:spPr>
          <a:xfrm>
            <a:off x="544530" y="1421303"/>
            <a:ext cx="8054940" cy="4650658"/>
          </a:xfrm>
          <a:prstGeom prst="rect">
            <a:avLst/>
          </a:prstGeom>
        </p:spPr>
      </p:pic>
    </p:spTree>
    <p:extLst>
      <p:ext uri="{BB962C8B-B14F-4D97-AF65-F5344CB8AC3E}">
        <p14:creationId xmlns:p14="http://schemas.microsoft.com/office/powerpoint/2010/main" val="283905893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TCP Service Model (2 of 2)</a:t>
            </a:r>
          </a:p>
        </p:txBody>
      </p:sp>
      <p:sp>
        <p:nvSpPr>
          <p:cNvPr id="3" name="Text Placeholder 2"/>
          <p:cNvSpPr>
            <a:spLocks noGrp="1"/>
          </p:cNvSpPr>
          <p:nvPr>
            <p:ph type="body" idx="1"/>
          </p:nvPr>
        </p:nvSpPr>
        <p:spPr/>
        <p:txBody>
          <a:bodyPr/>
          <a:lstStyle/>
          <a:p>
            <a:r>
              <a:rPr lang="en-US" dirty="0"/>
              <a:t>(a) Four 512-byte segments sent as separate IP datagrams. (b) The 2048 bytes of data delivered to the application in a single READ call.</a:t>
            </a:r>
          </a:p>
        </p:txBody>
      </p:sp>
      <p:pic>
        <p:nvPicPr>
          <p:cNvPr id="4" name="Picture Placeholder 3" descr="Figure 6-35. (a) Four 512-byte segments sent as separate IP datagrams. (b) The 2048 bytes of data delivered to the application in a single READ call."/>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1054048" y="2503561"/>
            <a:ext cx="7035903" cy="1154037"/>
          </a:xfrm>
        </p:spPr>
      </p:pic>
    </p:spTree>
    <p:extLst>
      <p:ext uri="{BB962C8B-B14F-4D97-AF65-F5344CB8AC3E}">
        <p14:creationId xmlns:p14="http://schemas.microsoft.com/office/powerpoint/2010/main" val="174781530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TCP Segment Header</a:t>
            </a:r>
          </a:p>
        </p:txBody>
      </p:sp>
      <p:sp>
        <p:nvSpPr>
          <p:cNvPr id="3" name="Text Placeholder 2"/>
          <p:cNvSpPr>
            <a:spLocks noGrp="1"/>
          </p:cNvSpPr>
          <p:nvPr>
            <p:ph type="body" idx="1"/>
          </p:nvPr>
        </p:nvSpPr>
        <p:spPr>
          <a:xfrm>
            <a:off x="457200" y="5613009"/>
            <a:ext cx="8229600" cy="456329"/>
          </a:xfrm>
        </p:spPr>
        <p:txBody>
          <a:bodyPr/>
          <a:lstStyle/>
          <a:p>
            <a:pPr algn="ctr"/>
            <a:r>
              <a:rPr lang="en-US" dirty="0"/>
              <a:t>The TCP header</a:t>
            </a:r>
          </a:p>
        </p:txBody>
      </p:sp>
      <p:pic>
        <p:nvPicPr>
          <p:cNvPr id="4" name="Picture Placeholder 3" descr="Figure 6-36. The TCP header."/>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1234440" y="1393875"/>
            <a:ext cx="6675120" cy="4136292"/>
          </a:xfrm>
        </p:spPr>
      </p:pic>
    </p:spTree>
    <p:extLst>
      <p:ext uri="{BB962C8B-B14F-4D97-AF65-F5344CB8AC3E}">
        <p14:creationId xmlns:p14="http://schemas.microsoft.com/office/powerpoint/2010/main" val="307461759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TCP Connection Establishment</a:t>
            </a:r>
          </a:p>
        </p:txBody>
      </p:sp>
      <p:sp>
        <p:nvSpPr>
          <p:cNvPr id="3" name="Text Placeholder 2"/>
          <p:cNvSpPr>
            <a:spLocks noGrp="1"/>
          </p:cNvSpPr>
          <p:nvPr>
            <p:ph type="body" idx="1"/>
          </p:nvPr>
        </p:nvSpPr>
        <p:spPr/>
        <p:txBody>
          <a:bodyPr/>
          <a:lstStyle/>
          <a:p>
            <a:r>
              <a:rPr lang="en-US" dirty="0"/>
              <a:t>(a) TCP connection establishment in the normal case. (b) Simultaneous connection establishment on both sides.</a:t>
            </a:r>
          </a:p>
        </p:txBody>
      </p:sp>
      <p:pic>
        <p:nvPicPr>
          <p:cNvPr id="4" name="Picture Placeholder 3" descr="Figure 6-37. (a) TCP connection establishment in the normal case. (b) Simultaneous connection establishment on both sides."/>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1051560" y="1520758"/>
            <a:ext cx="7040880" cy="3628689"/>
          </a:xfrm>
        </p:spPr>
      </p:pic>
    </p:spTree>
    <p:extLst>
      <p:ext uri="{BB962C8B-B14F-4D97-AF65-F5344CB8AC3E}">
        <p14:creationId xmlns:p14="http://schemas.microsoft.com/office/powerpoint/2010/main" val="243239242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TCP Connection Management Modeling</a:t>
            </a:r>
            <a:br>
              <a:rPr lang="en-US" dirty="0"/>
            </a:br>
            <a:r>
              <a:rPr lang="en-US" dirty="0"/>
              <a:t>(1 of 2)</a:t>
            </a:r>
          </a:p>
        </p:txBody>
      </p:sp>
      <p:sp>
        <p:nvSpPr>
          <p:cNvPr id="3" name="Text Placeholder 2"/>
          <p:cNvSpPr>
            <a:spLocks noGrp="1"/>
          </p:cNvSpPr>
          <p:nvPr>
            <p:ph type="body" idx="1"/>
          </p:nvPr>
        </p:nvSpPr>
        <p:spPr>
          <a:xfrm>
            <a:off x="457200" y="5598942"/>
            <a:ext cx="8229600" cy="470396"/>
          </a:xfrm>
        </p:spPr>
        <p:txBody>
          <a:bodyPr/>
          <a:lstStyle/>
          <a:p>
            <a:pPr algn="ctr"/>
            <a:r>
              <a:rPr lang="en-US" dirty="0"/>
              <a:t>The states used in the TCP connection management finite state machine</a:t>
            </a:r>
          </a:p>
        </p:txBody>
      </p:sp>
      <p:pic>
        <p:nvPicPr>
          <p:cNvPr id="8" name="Picture 7">
            <a:extLst>
              <a:ext uri="{FF2B5EF4-FFF2-40B4-BE49-F238E27FC236}">
                <a16:creationId xmlns:a16="http://schemas.microsoft.com/office/drawing/2014/main" id="{C14019F2-CDBA-9142-8BE1-4590FB4D5581}"/>
              </a:ext>
            </a:extLst>
          </p:cNvPr>
          <p:cNvPicPr>
            <a:picLocks noChangeAspect="1"/>
          </p:cNvPicPr>
          <p:nvPr/>
        </p:nvPicPr>
        <p:blipFill>
          <a:blip r:embed="rId2"/>
          <a:stretch>
            <a:fillRect/>
          </a:stretch>
        </p:blipFill>
        <p:spPr>
          <a:xfrm>
            <a:off x="934948" y="1239768"/>
            <a:ext cx="7274104" cy="4378464"/>
          </a:xfrm>
          <a:prstGeom prst="rect">
            <a:avLst/>
          </a:prstGeom>
        </p:spPr>
      </p:pic>
    </p:spTree>
    <p:extLst>
      <p:ext uri="{BB962C8B-B14F-4D97-AF65-F5344CB8AC3E}">
        <p14:creationId xmlns:p14="http://schemas.microsoft.com/office/powerpoint/2010/main" val="173669406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TCP Connection Management Modeling</a:t>
            </a:r>
            <a:br>
              <a:rPr lang="en-US" dirty="0"/>
            </a:br>
            <a:r>
              <a:rPr lang="en-US" dirty="0"/>
              <a:t>(2 of 2)</a:t>
            </a:r>
          </a:p>
        </p:txBody>
      </p:sp>
      <p:sp>
        <p:nvSpPr>
          <p:cNvPr id="3" name="Text Placeholder 2"/>
          <p:cNvSpPr>
            <a:spLocks noGrp="1"/>
          </p:cNvSpPr>
          <p:nvPr>
            <p:ph type="body" idx="1"/>
          </p:nvPr>
        </p:nvSpPr>
        <p:spPr>
          <a:xfrm>
            <a:off x="457200" y="5247923"/>
            <a:ext cx="8229600" cy="1018367"/>
          </a:xfrm>
        </p:spPr>
        <p:txBody>
          <a:bodyPr/>
          <a:lstStyle/>
          <a:p>
            <a:r>
              <a:rPr lang="en-US" dirty="0"/>
              <a:t>TCP connection management finite state machine. The heavy solid line is the normal path for a client. The heavy dashed line is the normal path for a server. The light lines are unusual events. Each transition is labeled with the event causing it and the action resulting from it, separated by a slash.</a:t>
            </a:r>
          </a:p>
        </p:txBody>
      </p:sp>
      <p:pic>
        <p:nvPicPr>
          <p:cNvPr id="4" name="Picture Placeholder 3" descr="Figure 6-39. TCP connection management finite state machine. The heavy solid line is the normal path for a client. The heavy dashed line is the normal path for a server. The light lines are unusual events. Each transition is labeled with the event causing it and the action resulting from it, separated by a slash."/>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2363372" y="1006738"/>
            <a:ext cx="4168145" cy="4121047"/>
          </a:xfrm>
        </p:spPr>
      </p:pic>
    </p:spTree>
    <p:extLst>
      <p:ext uri="{BB962C8B-B14F-4D97-AF65-F5344CB8AC3E}">
        <p14:creationId xmlns:p14="http://schemas.microsoft.com/office/powerpoint/2010/main" val="28476272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TCP Sliding Window (1 of 2)</a:t>
            </a:r>
          </a:p>
        </p:txBody>
      </p:sp>
      <p:sp>
        <p:nvSpPr>
          <p:cNvPr id="3" name="Text Placeholder 2"/>
          <p:cNvSpPr>
            <a:spLocks noGrp="1"/>
          </p:cNvSpPr>
          <p:nvPr>
            <p:ph type="body" idx="1"/>
          </p:nvPr>
        </p:nvSpPr>
        <p:spPr/>
        <p:txBody>
          <a:bodyPr/>
          <a:lstStyle/>
          <a:p>
            <a:pPr algn="ctr"/>
            <a:r>
              <a:rPr lang="en-US" dirty="0"/>
              <a:t>Window management in TCP</a:t>
            </a:r>
          </a:p>
        </p:txBody>
      </p:sp>
      <p:pic>
        <p:nvPicPr>
          <p:cNvPr id="5" name="Picture Placeholder 4" descr="Figure 6-40. Window management in TCP."/>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2252472" y="1475987"/>
            <a:ext cx="4639056" cy="3941064"/>
          </a:xfrm>
        </p:spPr>
      </p:pic>
    </p:spTree>
    <p:extLst>
      <p:ext uri="{BB962C8B-B14F-4D97-AF65-F5344CB8AC3E}">
        <p14:creationId xmlns:p14="http://schemas.microsoft.com/office/powerpoint/2010/main" val="370795206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TCP Sliding Window (2 of 2)</a:t>
            </a:r>
            <a:endParaRPr lang="en-US" dirty="0"/>
          </a:p>
        </p:txBody>
      </p:sp>
      <p:sp>
        <p:nvSpPr>
          <p:cNvPr id="3" name="Text Placeholder 2"/>
          <p:cNvSpPr>
            <a:spLocks noGrp="1"/>
          </p:cNvSpPr>
          <p:nvPr>
            <p:ph type="body" idx="1"/>
          </p:nvPr>
        </p:nvSpPr>
        <p:spPr>
          <a:xfrm>
            <a:off x="457200" y="5662616"/>
            <a:ext cx="8229600" cy="406722"/>
          </a:xfrm>
        </p:spPr>
        <p:txBody>
          <a:bodyPr/>
          <a:lstStyle/>
          <a:p>
            <a:pPr algn="ctr"/>
            <a:r>
              <a:rPr lang="en-US" dirty="0"/>
              <a:t>Silly window syndrome</a:t>
            </a:r>
          </a:p>
        </p:txBody>
      </p:sp>
      <p:pic>
        <p:nvPicPr>
          <p:cNvPr id="7" name="Picture Placeholder 6" descr="Figure 6-41. Silly window syndrome."/>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1502472" y="1612292"/>
            <a:ext cx="6139055" cy="3733431"/>
          </a:xfrm>
        </p:spPr>
      </p:pic>
    </p:spTree>
    <p:extLst>
      <p:ext uri="{BB962C8B-B14F-4D97-AF65-F5344CB8AC3E}">
        <p14:creationId xmlns:p14="http://schemas.microsoft.com/office/powerpoint/2010/main" val="358907042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TCP Timer Management</a:t>
            </a:r>
          </a:p>
        </p:txBody>
      </p:sp>
      <p:sp>
        <p:nvSpPr>
          <p:cNvPr id="3" name="Text Placeholder 2"/>
          <p:cNvSpPr>
            <a:spLocks noGrp="1"/>
          </p:cNvSpPr>
          <p:nvPr>
            <p:ph type="body" idx="1"/>
          </p:nvPr>
        </p:nvSpPr>
        <p:spPr>
          <a:xfrm>
            <a:off x="457200" y="5497422"/>
            <a:ext cx="8229600" cy="698528"/>
          </a:xfrm>
        </p:spPr>
        <p:txBody>
          <a:bodyPr/>
          <a:lstStyle/>
          <a:p>
            <a:r>
              <a:rPr lang="en-US" dirty="0"/>
              <a:t>(a) Probability density of acknowledgement arrival times in the data link layer. (b) Probability density of acknowledgement arrival times for TCP.</a:t>
            </a:r>
          </a:p>
        </p:txBody>
      </p:sp>
      <p:pic>
        <p:nvPicPr>
          <p:cNvPr id="4" name="Picture Placeholder 3" descr="Figure 6-42. (a) Probability density of acknowledgement arrival times in the data link layer. (b) Probability density of acknowledgement arrival times for TCP."/>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749104" y="1481739"/>
            <a:ext cx="7645791" cy="3889071"/>
          </a:xfrm>
        </p:spPr>
      </p:pic>
    </p:spTree>
    <p:extLst>
      <p:ext uri="{BB962C8B-B14F-4D97-AF65-F5344CB8AC3E}">
        <p14:creationId xmlns:p14="http://schemas.microsoft.com/office/powerpoint/2010/main" val="42653335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Berkeley Sockets (1 of 2)</a:t>
            </a:r>
          </a:p>
        </p:txBody>
      </p:sp>
      <p:sp>
        <p:nvSpPr>
          <p:cNvPr id="7" name="Text Placeholder 6"/>
          <p:cNvSpPr>
            <a:spLocks noGrp="1"/>
          </p:cNvSpPr>
          <p:nvPr>
            <p:ph type="body" idx="1"/>
          </p:nvPr>
        </p:nvSpPr>
        <p:spPr/>
        <p:txBody>
          <a:bodyPr/>
          <a:lstStyle/>
          <a:p>
            <a:r>
              <a:rPr lang="en-US" dirty="0"/>
              <a:t>A state diagram for a simple connection management scheme. Transitions labeled in italics are caused by packet arrivals. The solid lines show the client’s state sequence. The dashed lines show the server’s state sequence.</a:t>
            </a:r>
          </a:p>
        </p:txBody>
      </p:sp>
      <p:pic>
        <p:nvPicPr>
          <p:cNvPr id="3" name="Picture Placeholder 2" descr="Figure 6-4. A state diagram for a simple connection management scheme. Transitions labeled in italics are caused by packet arrivals. The solid lines show the client’s state sequence. The dashed lines show the server’s state sequence."/>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2162907" y="1376217"/>
            <a:ext cx="4818185" cy="3755125"/>
          </a:xfrm>
        </p:spPr>
      </p:pic>
    </p:spTree>
    <p:extLst>
      <p:ext uri="{BB962C8B-B14F-4D97-AF65-F5344CB8AC3E}">
        <p14:creationId xmlns:p14="http://schemas.microsoft.com/office/powerpoint/2010/main" val="214086618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TCP Congestion Control (1 of 6)</a:t>
            </a:r>
          </a:p>
        </p:txBody>
      </p:sp>
      <p:sp>
        <p:nvSpPr>
          <p:cNvPr id="3" name="Text Placeholder 2"/>
          <p:cNvSpPr>
            <a:spLocks noGrp="1"/>
          </p:cNvSpPr>
          <p:nvPr>
            <p:ph type="body" idx="1"/>
          </p:nvPr>
        </p:nvSpPr>
        <p:spPr/>
        <p:txBody>
          <a:bodyPr/>
          <a:lstStyle/>
          <a:p>
            <a:pPr algn="ctr"/>
            <a:r>
              <a:rPr lang="en-US" dirty="0"/>
              <a:t>A burst of packets from a sender and the returning </a:t>
            </a:r>
            <a:r>
              <a:rPr lang="en-US" dirty="0" err="1"/>
              <a:t>ack</a:t>
            </a:r>
            <a:r>
              <a:rPr lang="en-US" dirty="0"/>
              <a:t> clock</a:t>
            </a:r>
          </a:p>
        </p:txBody>
      </p:sp>
      <p:pic>
        <p:nvPicPr>
          <p:cNvPr id="4" name="Picture Placeholder 3" descr="Figure 6-43. A burst of packets from a sender and the returning ack clock."/>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624171" y="2318029"/>
            <a:ext cx="7895658" cy="1649060"/>
          </a:xfrm>
        </p:spPr>
      </p:pic>
    </p:spTree>
    <p:extLst>
      <p:ext uri="{BB962C8B-B14F-4D97-AF65-F5344CB8AC3E}">
        <p14:creationId xmlns:p14="http://schemas.microsoft.com/office/powerpoint/2010/main" val="89916059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TCP Congestion Control (2 of 6)</a:t>
            </a:r>
          </a:p>
        </p:txBody>
      </p:sp>
      <p:sp>
        <p:nvSpPr>
          <p:cNvPr id="3" name="Text Placeholder 2"/>
          <p:cNvSpPr>
            <a:spLocks noGrp="1"/>
          </p:cNvSpPr>
          <p:nvPr>
            <p:ph type="body" idx="1"/>
          </p:nvPr>
        </p:nvSpPr>
        <p:spPr>
          <a:xfrm>
            <a:off x="457200" y="5584299"/>
            <a:ext cx="8229600" cy="485039"/>
          </a:xfrm>
        </p:spPr>
        <p:txBody>
          <a:bodyPr/>
          <a:lstStyle/>
          <a:p>
            <a:pPr algn="ctr"/>
            <a:r>
              <a:rPr lang="en-US" dirty="0"/>
              <a:t>Slow start from an initial congestion window of one segment</a:t>
            </a:r>
          </a:p>
        </p:txBody>
      </p:sp>
      <p:pic>
        <p:nvPicPr>
          <p:cNvPr id="4" name="Picture Placeholder 3" descr="Figure 6-44. Slow start from an initial congestion window of one segment."/>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1143000" y="1520000"/>
            <a:ext cx="6858000" cy="3839698"/>
          </a:xfrm>
        </p:spPr>
      </p:pic>
    </p:spTree>
    <p:extLst>
      <p:ext uri="{BB962C8B-B14F-4D97-AF65-F5344CB8AC3E}">
        <p14:creationId xmlns:p14="http://schemas.microsoft.com/office/powerpoint/2010/main" val="205106476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TCP Congestion Control (3 of 6)</a:t>
            </a:r>
          </a:p>
        </p:txBody>
      </p:sp>
      <p:sp>
        <p:nvSpPr>
          <p:cNvPr id="3" name="Text Placeholder 2"/>
          <p:cNvSpPr>
            <a:spLocks noGrp="1"/>
          </p:cNvSpPr>
          <p:nvPr>
            <p:ph type="body" idx="1"/>
          </p:nvPr>
        </p:nvSpPr>
        <p:spPr/>
        <p:txBody>
          <a:bodyPr/>
          <a:lstStyle/>
          <a:p>
            <a:pPr algn="ctr"/>
            <a:r>
              <a:rPr lang="en-US" dirty="0"/>
              <a:t>Additive increase from an initial congestion window of one segment</a:t>
            </a:r>
          </a:p>
        </p:txBody>
      </p:sp>
      <p:pic>
        <p:nvPicPr>
          <p:cNvPr id="4" name="Picture Placeholder 3" descr="Figure 6-45. Additive increase from an initial congestion window of one segment."/>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1881553" y="1533615"/>
            <a:ext cx="5380894" cy="3778629"/>
          </a:xfrm>
        </p:spPr>
      </p:pic>
    </p:spTree>
    <p:extLst>
      <p:ext uri="{BB962C8B-B14F-4D97-AF65-F5344CB8AC3E}">
        <p14:creationId xmlns:p14="http://schemas.microsoft.com/office/powerpoint/2010/main" val="30347012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TCP Congestion Control (4 of 6)</a:t>
            </a:r>
          </a:p>
        </p:txBody>
      </p:sp>
      <p:sp>
        <p:nvSpPr>
          <p:cNvPr id="3" name="Text Placeholder 2"/>
          <p:cNvSpPr>
            <a:spLocks noGrp="1"/>
          </p:cNvSpPr>
          <p:nvPr>
            <p:ph type="body" idx="1"/>
          </p:nvPr>
        </p:nvSpPr>
        <p:spPr>
          <a:xfrm>
            <a:off x="457200" y="5475395"/>
            <a:ext cx="8229600" cy="593943"/>
          </a:xfrm>
        </p:spPr>
        <p:txBody>
          <a:bodyPr/>
          <a:lstStyle/>
          <a:p>
            <a:pPr algn="ctr"/>
            <a:r>
              <a:rPr lang="en-US" dirty="0"/>
              <a:t>Slow start followed by additive increase in TCP Tahoe</a:t>
            </a:r>
          </a:p>
        </p:txBody>
      </p:sp>
      <p:pic>
        <p:nvPicPr>
          <p:cNvPr id="4" name="Picture Placeholder 3" descr="Figure 6-46. Slow start followed by additive increase in TCP Tahoe."/>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713935" y="1659199"/>
            <a:ext cx="7716129" cy="3621212"/>
          </a:xfrm>
        </p:spPr>
      </p:pic>
    </p:spTree>
    <p:extLst>
      <p:ext uri="{BB962C8B-B14F-4D97-AF65-F5344CB8AC3E}">
        <p14:creationId xmlns:p14="http://schemas.microsoft.com/office/powerpoint/2010/main" val="407254293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TCP Congestion Control (5 of 6)</a:t>
            </a:r>
          </a:p>
        </p:txBody>
      </p:sp>
      <p:sp>
        <p:nvSpPr>
          <p:cNvPr id="3" name="Text Placeholder 2"/>
          <p:cNvSpPr>
            <a:spLocks noGrp="1"/>
          </p:cNvSpPr>
          <p:nvPr>
            <p:ph type="body" idx="1"/>
          </p:nvPr>
        </p:nvSpPr>
        <p:spPr>
          <a:xfrm>
            <a:off x="457200" y="5584874"/>
            <a:ext cx="8229600" cy="484464"/>
          </a:xfrm>
        </p:spPr>
        <p:txBody>
          <a:bodyPr/>
          <a:lstStyle/>
          <a:p>
            <a:pPr algn="ctr"/>
            <a:r>
              <a:rPr lang="en-US" dirty="0"/>
              <a:t>Fast recovery and the sawtooth pattern of TCP Reno</a:t>
            </a:r>
          </a:p>
        </p:txBody>
      </p:sp>
      <p:pic>
        <p:nvPicPr>
          <p:cNvPr id="4" name="Picture Placeholder 3" descr="Figure 6-47. Fast recovery and the sawtooth pattern of TCP Reno."/>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629529" y="1680066"/>
            <a:ext cx="7884942" cy="3775736"/>
          </a:xfrm>
        </p:spPr>
      </p:pic>
    </p:spTree>
    <p:extLst>
      <p:ext uri="{BB962C8B-B14F-4D97-AF65-F5344CB8AC3E}">
        <p14:creationId xmlns:p14="http://schemas.microsoft.com/office/powerpoint/2010/main" val="398443588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TCP Congestion Control (6 of 6)</a:t>
            </a:r>
          </a:p>
        </p:txBody>
      </p:sp>
      <p:sp>
        <p:nvSpPr>
          <p:cNvPr id="3" name="Text Placeholder 2"/>
          <p:cNvSpPr>
            <a:spLocks noGrp="1"/>
          </p:cNvSpPr>
          <p:nvPr>
            <p:ph type="body" idx="1"/>
          </p:nvPr>
        </p:nvSpPr>
        <p:spPr/>
        <p:txBody>
          <a:bodyPr/>
          <a:lstStyle/>
          <a:p>
            <a:pPr algn="ctr"/>
            <a:r>
              <a:rPr lang="en-US" dirty="0"/>
              <a:t>Selective acknowledgements</a:t>
            </a:r>
          </a:p>
        </p:txBody>
      </p:sp>
      <p:pic>
        <p:nvPicPr>
          <p:cNvPr id="4" name="Picture Placeholder 3" descr="Figure 6-48. Selective acknowledgements."/>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832639" y="2224948"/>
            <a:ext cx="7478721" cy="1699938"/>
          </a:xfrm>
        </p:spPr>
      </p:pic>
    </p:spTree>
    <p:extLst>
      <p:ext uri="{BB962C8B-B14F-4D97-AF65-F5344CB8AC3E}">
        <p14:creationId xmlns:p14="http://schemas.microsoft.com/office/powerpoint/2010/main" val="186614197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TCP CUBIC</a:t>
            </a:r>
          </a:p>
        </p:txBody>
      </p:sp>
      <p:sp>
        <p:nvSpPr>
          <p:cNvPr id="3" name="Text Placeholder 2"/>
          <p:cNvSpPr>
            <a:spLocks noGrp="1"/>
          </p:cNvSpPr>
          <p:nvPr>
            <p:ph type="body" idx="1"/>
          </p:nvPr>
        </p:nvSpPr>
        <p:spPr>
          <a:xfrm>
            <a:off x="457200" y="5560217"/>
            <a:ext cx="8229600" cy="509121"/>
          </a:xfrm>
        </p:spPr>
        <p:txBody>
          <a:bodyPr/>
          <a:lstStyle/>
          <a:p>
            <a:pPr algn="ctr"/>
            <a:r>
              <a:rPr lang="en-US" dirty="0"/>
              <a:t>Evolution of TCP CUBIC Congestion Window</a:t>
            </a:r>
          </a:p>
        </p:txBody>
      </p:sp>
      <p:pic>
        <p:nvPicPr>
          <p:cNvPr id="4" name="Picture Placeholder 3" descr="Figure 6-49. Evolution of TCP CUBIC Congestion Window."/>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1248507" y="1429676"/>
            <a:ext cx="6646985" cy="3996264"/>
          </a:xfrm>
        </p:spPr>
      </p:pic>
    </p:spTree>
    <p:extLst>
      <p:ext uri="{BB962C8B-B14F-4D97-AF65-F5344CB8AC3E}">
        <p14:creationId xmlns:p14="http://schemas.microsoft.com/office/powerpoint/2010/main" val="66261869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Transport Protocols and Congestion Control</a:t>
            </a:r>
          </a:p>
        </p:txBody>
      </p:sp>
      <p:sp>
        <p:nvSpPr>
          <p:cNvPr id="5" name="Text Placeholder 4"/>
          <p:cNvSpPr>
            <a:spLocks noGrp="1"/>
          </p:cNvSpPr>
          <p:nvPr>
            <p:ph type="body" idx="1"/>
          </p:nvPr>
        </p:nvSpPr>
        <p:spPr/>
        <p:txBody>
          <a:bodyPr/>
          <a:lstStyle/>
          <a:p>
            <a:r>
              <a:rPr lang="en-US" dirty="0"/>
              <a:t>QUIC: Quick UDP Internet Connections</a:t>
            </a:r>
          </a:p>
          <a:p>
            <a:r>
              <a:rPr lang="en-US" dirty="0"/>
              <a:t>BBR: Congestion control based on bottleneck bandwidth</a:t>
            </a:r>
          </a:p>
          <a:p>
            <a:r>
              <a:rPr lang="en-US" dirty="0"/>
              <a:t>The future of TCP</a:t>
            </a:r>
          </a:p>
        </p:txBody>
      </p:sp>
    </p:spTree>
    <p:extLst>
      <p:ext uri="{BB962C8B-B14F-4D97-AF65-F5344CB8AC3E}">
        <p14:creationId xmlns:p14="http://schemas.microsoft.com/office/powerpoint/2010/main" val="118174100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BBR: Congestion Control Based on Bottleneck Bandwidth</a:t>
            </a:r>
          </a:p>
        </p:txBody>
      </p:sp>
      <p:sp>
        <p:nvSpPr>
          <p:cNvPr id="3" name="Text Placeholder 2"/>
          <p:cNvSpPr>
            <a:spLocks noGrp="1"/>
          </p:cNvSpPr>
          <p:nvPr>
            <p:ph type="body" idx="1"/>
          </p:nvPr>
        </p:nvSpPr>
        <p:spPr>
          <a:xfrm>
            <a:off x="457200" y="5541268"/>
            <a:ext cx="8229600" cy="528070"/>
          </a:xfrm>
        </p:spPr>
        <p:txBody>
          <a:bodyPr/>
          <a:lstStyle/>
          <a:p>
            <a:pPr algn="ctr"/>
            <a:r>
              <a:rPr lang="en-US" dirty="0" err="1"/>
              <a:t>BBR</a:t>
            </a:r>
            <a:r>
              <a:rPr lang="en-US" dirty="0"/>
              <a:t> Operating Point</a:t>
            </a:r>
          </a:p>
        </p:txBody>
      </p:sp>
      <p:pic>
        <p:nvPicPr>
          <p:cNvPr id="4" name="Picture Placeholder 3" descr="Figure 6-50. BBR Operating Point."/>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2795954" y="1504613"/>
            <a:ext cx="3552092" cy="4036655"/>
          </a:xfrm>
        </p:spPr>
      </p:pic>
    </p:spTree>
    <p:extLst>
      <p:ext uri="{BB962C8B-B14F-4D97-AF65-F5344CB8AC3E}">
        <p14:creationId xmlns:p14="http://schemas.microsoft.com/office/powerpoint/2010/main" val="39058629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Future of TCP</a:t>
            </a:r>
          </a:p>
        </p:txBody>
      </p:sp>
      <p:sp>
        <p:nvSpPr>
          <p:cNvPr id="5" name="Text Placeholder 4"/>
          <p:cNvSpPr>
            <a:spLocks noGrp="1"/>
          </p:cNvSpPr>
          <p:nvPr>
            <p:ph type="body" idx="1"/>
          </p:nvPr>
        </p:nvSpPr>
        <p:spPr/>
        <p:txBody>
          <a:bodyPr/>
          <a:lstStyle/>
          <a:p>
            <a:r>
              <a:rPr lang="en-US" dirty="0"/>
              <a:t>TCP will continue to evolve</a:t>
            </a:r>
          </a:p>
          <a:p>
            <a:r>
              <a:rPr lang="en-US" dirty="0"/>
              <a:t>TCP issues</a:t>
            </a:r>
          </a:p>
          <a:p>
            <a:pPr lvl="1"/>
            <a:r>
              <a:rPr lang="en-US" dirty="0"/>
              <a:t>Does not provide transport semantics applications want</a:t>
            </a:r>
          </a:p>
          <a:p>
            <a:pPr lvl="1"/>
            <a:r>
              <a:rPr lang="en-US" dirty="0"/>
              <a:t>Application must deal with problems not solved by TCP</a:t>
            </a:r>
          </a:p>
          <a:p>
            <a:r>
              <a:rPr lang="en-US" dirty="0"/>
              <a:t>Proposals providing a slightly different interface</a:t>
            </a:r>
          </a:p>
          <a:p>
            <a:pPr lvl="1"/>
            <a:r>
              <a:rPr lang="en-US" dirty="0"/>
              <a:t>SCTP and SST</a:t>
            </a:r>
          </a:p>
          <a:p>
            <a:r>
              <a:rPr lang="en-US" dirty="0"/>
              <a:t>Must deal with “If it ain’t broke, don’t fix it’’ mentality</a:t>
            </a:r>
          </a:p>
        </p:txBody>
      </p:sp>
    </p:spTree>
    <p:extLst>
      <p:ext uri="{BB962C8B-B14F-4D97-AF65-F5344CB8AC3E}">
        <p14:creationId xmlns:p14="http://schemas.microsoft.com/office/powerpoint/2010/main" val="23053257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Berkeley Sockets (2 of 2)</a:t>
            </a:r>
          </a:p>
        </p:txBody>
      </p:sp>
      <p:sp>
        <p:nvSpPr>
          <p:cNvPr id="7" name="Text Placeholder 6"/>
          <p:cNvSpPr>
            <a:spLocks noGrp="1"/>
          </p:cNvSpPr>
          <p:nvPr>
            <p:ph type="body" idx="1"/>
          </p:nvPr>
        </p:nvSpPr>
        <p:spPr>
          <a:xfrm>
            <a:off x="457200" y="5061245"/>
            <a:ext cx="8229600" cy="1018367"/>
          </a:xfrm>
        </p:spPr>
        <p:txBody>
          <a:bodyPr/>
          <a:lstStyle/>
          <a:p>
            <a:pPr algn="ctr"/>
            <a:r>
              <a:rPr lang="en-US" dirty="0"/>
              <a:t>The socket primitives for TCP</a:t>
            </a:r>
          </a:p>
        </p:txBody>
      </p:sp>
      <p:pic>
        <p:nvPicPr>
          <p:cNvPr id="8" name="Picture 7">
            <a:extLst>
              <a:ext uri="{FF2B5EF4-FFF2-40B4-BE49-F238E27FC236}">
                <a16:creationId xmlns:a16="http://schemas.microsoft.com/office/drawing/2014/main" id="{88F845C3-D5C2-2443-A057-EA4EFD128BFB}"/>
              </a:ext>
            </a:extLst>
          </p:cNvPr>
          <p:cNvPicPr>
            <a:picLocks noChangeAspect="1"/>
          </p:cNvPicPr>
          <p:nvPr/>
        </p:nvPicPr>
        <p:blipFill>
          <a:blip r:embed="rId2"/>
          <a:stretch>
            <a:fillRect/>
          </a:stretch>
        </p:blipFill>
        <p:spPr>
          <a:xfrm>
            <a:off x="457200" y="1725985"/>
            <a:ext cx="8229600" cy="3406030"/>
          </a:xfrm>
          <a:prstGeom prst="rect">
            <a:avLst/>
          </a:prstGeom>
        </p:spPr>
      </p:pic>
    </p:spTree>
    <p:extLst>
      <p:ext uri="{BB962C8B-B14F-4D97-AF65-F5344CB8AC3E}">
        <p14:creationId xmlns:p14="http://schemas.microsoft.com/office/powerpoint/2010/main" val="343444958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Performance Issues</a:t>
            </a:r>
          </a:p>
        </p:txBody>
      </p:sp>
      <p:sp>
        <p:nvSpPr>
          <p:cNvPr id="5" name="Text Placeholder 4"/>
          <p:cNvSpPr>
            <a:spLocks noGrp="1"/>
          </p:cNvSpPr>
          <p:nvPr>
            <p:ph type="body" idx="1"/>
          </p:nvPr>
        </p:nvSpPr>
        <p:spPr/>
        <p:txBody>
          <a:bodyPr/>
          <a:lstStyle/>
          <a:p>
            <a:r>
              <a:rPr lang="en-US" dirty="0"/>
              <a:t>Performance problems</a:t>
            </a:r>
          </a:p>
          <a:p>
            <a:r>
              <a:rPr lang="en-US" dirty="0"/>
              <a:t>Measuring network performance</a:t>
            </a:r>
          </a:p>
          <a:p>
            <a:r>
              <a:rPr lang="en-US" dirty="0"/>
              <a:t>Measuring access network throughput</a:t>
            </a:r>
          </a:p>
          <a:p>
            <a:r>
              <a:rPr lang="en-US" dirty="0"/>
              <a:t>Measuring quality of experience</a:t>
            </a:r>
          </a:p>
          <a:p>
            <a:r>
              <a:rPr lang="en-US" dirty="0"/>
              <a:t>Host design for fast networks</a:t>
            </a:r>
          </a:p>
          <a:p>
            <a:r>
              <a:rPr lang="en-US" dirty="0"/>
              <a:t>Fast segment processing</a:t>
            </a:r>
          </a:p>
          <a:p>
            <a:r>
              <a:rPr lang="en-US" dirty="0"/>
              <a:t>Header compression</a:t>
            </a:r>
          </a:p>
          <a:p>
            <a:r>
              <a:rPr lang="en-US" dirty="0"/>
              <a:t>Protocols for ‘‘long fat’’ networks</a:t>
            </a:r>
          </a:p>
        </p:txBody>
      </p:sp>
    </p:spTree>
    <p:extLst>
      <p:ext uri="{BB962C8B-B14F-4D97-AF65-F5344CB8AC3E}">
        <p14:creationId xmlns:p14="http://schemas.microsoft.com/office/powerpoint/2010/main" val="339708090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Performance Problems in Computer Networks</a:t>
            </a:r>
            <a:endParaRPr lang="en-US" dirty="0"/>
          </a:p>
        </p:txBody>
      </p:sp>
      <p:sp>
        <p:nvSpPr>
          <p:cNvPr id="5" name="Text Placeholder 4"/>
          <p:cNvSpPr>
            <a:spLocks noGrp="1"/>
          </p:cNvSpPr>
          <p:nvPr>
            <p:ph type="body" idx="1"/>
          </p:nvPr>
        </p:nvSpPr>
        <p:spPr/>
        <p:txBody>
          <a:bodyPr/>
          <a:lstStyle/>
          <a:p>
            <a:r>
              <a:rPr lang="en-US" dirty="0"/>
              <a:t>Temporary resource overloads</a:t>
            </a:r>
          </a:p>
          <a:p>
            <a:r>
              <a:rPr lang="en-US" dirty="0"/>
              <a:t>Structural resource imbalance</a:t>
            </a:r>
          </a:p>
          <a:p>
            <a:r>
              <a:rPr lang="en-US" dirty="0"/>
              <a:t>Synchronous overloads</a:t>
            </a:r>
          </a:p>
          <a:p>
            <a:pPr lvl="1"/>
            <a:r>
              <a:rPr lang="en-US" dirty="0"/>
              <a:t>Broadcast storm from a bad segment</a:t>
            </a:r>
          </a:p>
          <a:p>
            <a:pPr lvl="1"/>
            <a:r>
              <a:rPr lang="en-US" dirty="0"/>
              <a:t>Power returning after power failure</a:t>
            </a:r>
          </a:p>
          <a:p>
            <a:r>
              <a:rPr lang="en-US" dirty="0"/>
              <a:t>Lack of system tuning</a:t>
            </a:r>
          </a:p>
          <a:p>
            <a:pPr lvl="1"/>
            <a:r>
              <a:rPr lang="en-US" dirty="0"/>
              <a:t>Low buffer space</a:t>
            </a:r>
          </a:p>
          <a:p>
            <a:pPr lvl="1"/>
            <a:r>
              <a:rPr lang="en-US" dirty="0"/>
              <a:t>Setting timeouts</a:t>
            </a:r>
          </a:p>
          <a:p>
            <a:pPr lvl="1"/>
            <a:r>
              <a:rPr lang="en-US" dirty="0"/>
              <a:t>Jitter</a:t>
            </a:r>
          </a:p>
        </p:txBody>
      </p:sp>
    </p:spTree>
    <p:extLst>
      <p:ext uri="{BB962C8B-B14F-4D97-AF65-F5344CB8AC3E}">
        <p14:creationId xmlns:p14="http://schemas.microsoft.com/office/powerpoint/2010/main" val="367031272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Network Performance Measurement</a:t>
            </a:r>
            <a:endParaRPr lang="en-US" dirty="0"/>
          </a:p>
        </p:txBody>
      </p:sp>
      <p:sp>
        <p:nvSpPr>
          <p:cNvPr id="5" name="Text Placeholder 4"/>
          <p:cNvSpPr>
            <a:spLocks noGrp="1"/>
          </p:cNvSpPr>
          <p:nvPr>
            <p:ph type="body" idx="1"/>
          </p:nvPr>
        </p:nvSpPr>
        <p:spPr/>
        <p:txBody>
          <a:bodyPr/>
          <a:lstStyle/>
          <a:p>
            <a:r>
              <a:rPr lang="en-US" dirty="0"/>
              <a:t>Access network throughput measurement</a:t>
            </a:r>
          </a:p>
          <a:p>
            <a:pPr lvl="1"/>
            <a:r>
              <a:rPr lang="en-US" dirty="0"/>
              <a:t>Run speed test</a:t>
            </a:r>
          </a:p>
          <a:p>
            <a:r>
              <a:rPr lang="en-US" dirty="0"/>
              <a:t>Measuring link access speed has become more challenging</a:t>
            </a:r>
          </a:p>
          <a:p>
            <a:pPr lvl="1"/>
            <a:r>
              <a:rPr lang="en-US" dirty="0"/>
              <a:t>Filling the pipe requires more data</a:t>
            </a:r>
          </a:p>
          <a:p>
            <a:pPr lvl="1"/>
            <a:r>
              <a:rPr lang="en-US" dirty="0"/>
              <a:t>Under-test client/server bottlenecks move elsewhere in the network</a:t>
            </a:r>
          </a:p>
          <a:p>
            <a:r>
              <a:rPr lang="en-US" dirty="0"/>
              <a:t>Speed is less relevant to network performance</a:t>
            </a:r>
          </a:p>
          <a:p>
            <a:pPr lvl="1"/>
            <a:r>
              <a:rPr lang="en-US" dirty="0"/>
              <a:t>Quality of experience or application performance more important</a:t>
            </a:r>
            <a:br>
              <a:rPr lang="en-US" dirty="0"/>
            </a:br>
            <a:r>
              <a:rPr lang="en-US" dirty="0"/>
              <a:t> </a:t>
            </a:r>
          </a:p>
        </p:txBody>
      </p:sp>
    </p:spTree>
    <p:extLst>
      <p:ext uri="{BB962C8B-B14F-4D97-AF65-F5344CB8AC3E}">
        <p14:creationId xmlns:p14="http://schemas.microsoft.com/office/powerpoint/2010/main" val="160181058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Measuring Access Network Throughput</a:t>
            </a:r>
          </a:p>
        </p:txBody>
      </p:sp>
      <p:sp>
        <p:nvSpPr>
          <p:cNvPr id="3" name="Text Placeholder 2"/>
          <p:cNvSpPr>
            <a:spLocks noGrp="1"/>
          </p:cNvSpPr>
          <p:nvPr>
            <p:ph type="body" idx="1"/>
          </p:nvPr>
        </p:nvSpPr>
        <p:spPr/>
        <p:txBody>
          <a:bodyPr/>
          <a:lstStyle/>
          <a:p>
            <a:r>
              <a:rPr lang="en-US" dirty="0"/>
              <a:t>Best practices</a:t>
            </a:r>
          </a:p>
          <a:p>
            <a:pPr lvl="1"/>
            <a:r>
              <a:rPr lang="en-US" dirty="0"/>
              <a:t>Use multiple parallel TCP connections to fill the capacity of the access link</a:t>
            </a:r>
          </a:p>
          <a:p>
            <a:pPr lvl="1"/>
            <a:r>
              <a:rPr lang="en-US" dirty="0"/>
              <a:t>Perform access network throughput tests directly from the home router</a:t>
            </a:r>
          </a:p>
          <a:p>
            <a:pPr lvl="1"/>
            <a:r>
              <a:rPr lang="en-US" dirty="0"/>
              <a:t>Measure multiple Internet destinations in parallel from a single access connection</a:t>
            </a:r>
          </a:p>
          <a:p>
            <a:pPr lvl="1"/>
            <a:r>
              <a:rPr lang="en-US" dirty="0"/>
              <a:t>Develop ‘‘passive’’ throughput tests</a:t>
            </a:r>
          </a:p>
        </p:txBody>
      </p:sp>
    </p:spTree>
    <p:extLst>
      <p:ext uri="{BB962C8B-B14F-4D97-AF65-F5344CB8AC3E}">
        <p14:creationId xmlns:p14="http://schemas.microsoft.com/office/powerpoint/2010/main" val="332372936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Measuring Quality of Experience</a:t>
            </a:r>
            <a:endParaRPr lang="en-US" dirty="0"/>
          </a:p>
        </p:txBody>
      </p:sp>
      <p:sp>
        <p:nvSpPr>
          <p:cNvPr id="3" name="Text Placeholder 2"/>
          <p:cNvSpPr>
            <a:spLocks noGrp="1"/>
          </p:cNvSpPr>
          <p:nvPr>
            <p:ph type="body" idx="1"/>
          </p:nvPr>
        </p:nvSpPr>
        <p:spPr/>
        <p:txBody>
          <a:bodyPr/>
          <a:lstStyle/>
          <a:p>
            <a:r>
              <a:rPr lang="en-US" dirty="0"/>
              <a:t>Modern network performance measurement</a:t>
            </a:r>
          </a:p>
          <a:p>
            <a:pPr lvl="1"/>
            <a:r>
              <a:rPr lang="en-US" dirty="0"/>
              <a:t>Moving beyond simple speed tests</a:t>
            </a:r>
          </a:p>
          <a:p>
            <a:pPr lvl="1"/>
            <a:r>
              <a:rPr lang="en-US" dirty="0"/>
              <a:t>Typically based on passive observation of network traffic</a:t>
            </a:r>
          </a:p>
          <a:p>
            <a:r>
              <a:rPr lang="en-US" dirty="0"/>
              <a:t> User’s quality of experience</a:t>
            </a:r>
          </a:p>
          <a:p>
            <a:pPr lvl="1"/>
            <a:r>
              <a:rPr lang="en-US" dirty="0"/>
              <a:t>Measures person’s happiness with a service</a:t>
            </a:r>
          </a:p>
          <a:p>
            <a:pPr lvl="1"/>
            <a:r>
              <a:rPr lang="en-US" dirty="0"/>
              <a:t>A human consideration</a:t>
            </a:r>
          </a:p>
          <a:p>
            <a:pPr lvl="1"/>
            <a:r>
              <a:rPr lang="en-US" dirty="0"/>
              <a:t>Might require human feedback</a:t>
            </a:r>
          </a:p>
          <a:p>
            <a:r>
              <a:rPr lang="en-US" dirty="0"/>
              <a:t>Future technique</a:t>
            </a:r>
          </a:p>
          <a:p>
            <a:pPr lvl="1"/>
            <a:r>
              <a:rPr lang="en-US" dirty="0"/>
              <a:t>Automatic estimation of user quality of experience</a:t>
            </a:r>
          </a:p>
          <a:p>
            <a:pPr lvl="1"/>
            <a:r>
              <a:rPr lang="en-US" dirty="0"/>
              <a:t>Based on passive measurement of features in network traffic</a:t>
            </a:r>
          </a:p>
        </p:txBody>
      </p:sp>
    </p:spTree>
    <p:extLst>
      <p:ext uri="{BB962C8B-B14F-4D97-AF65-F5344CB8AC3E}">
        <p14:creationId xmlns:p14="http://schemas.microsoft.com/office/powerpoint/2010/main" val="422397363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Host Design for Fast Networks</a:t>
            </a:r>
          </a:p>
        </p:txBody>
      </p:sp>
      <p:sp>
        <p:nvSpPr>
          <p:cNvPr id="3" name="Text Placeholder 2"/>
          <p:cNvSpPr>
            <a:spLocks noGrp="1"/>
          </p:cNvSpPr>
          <p:nvPr>
            <p:ph type="body" idx="1"/>
          </p:nvPr>
        </p:nvSpPr>
        <p:spPr/>
        <p:txBody>
          <a:bodyPr/>
          <a:lstStyle/>
          <a:p>
            <a:r>
              <a:rPr lang="en-US" dirty="0"/>
              <a:t>Host speed is more important than network speed</a:t>
            </a:r>
          </a:p>
          <a:p>
            <a:r>
              <a:rPr lang="en-US" dirty="0"/>
              <a:t>Reduce packet count to reduce overhead</a:t>
            </a:r>
          </a:p>
          <a:p>
            <a:r>
              <a:rPr lang="en-US" dirty="0"/>
              <a:t>Minimize data touching</a:t>
            </a:r>
          </a:p>
          <a:p>
            <a:r>
              <a:rPr lang="en-US" dirty="0"/>
              <a:t>Minimize context switches</a:t>
            </a:r>
          </a:p>
          <a:p>
            <a:r>
              <a:rPr lang="en-US" dirty="0"/>
              <a:t>Avoiding congestion is better than recovering from it</a:t>
            </a:r>
          </a:p>
          <a:p>
            <a:r>
              <a:rPr lang="en-US" dirty="0"/>
              <a:t>Avoid timeouts</a:t>
            </a:r>
          </a:p>
        </p:txBody>
      </p:sp>
    </p:spTree>
    <p:extLst>
      <p:ext uri="{BB962C8B-B14F-4D97-AF65-F5344CB8AC3E}">
        <p14:creationId xmlns:p14="http://schemas.microsoft.com/office/powerpoint/2010/main" val="169246377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Minimize Context Switches</a:t>
            </a:r>
          </a:p>
        </p:txBody>
      </p:sp>
      <p:sp>
        <p:nvSpPr>
          <p:cNvPr id="3" name="Text Placeholder 2"/>
          <p:cNvSpPr>
            <a:spLocks noGrp="1"/>
          </p:cNvSpPr>
          <p:nvPr>
            <p:ph type="body" idx="1"/>
          </p:nvPr>
        </p:nvSpPr>
        <p:spPr>
          <a:xfrm>
            <a:off x="457200" y="5345723"/>
            <a:ext cx="8229600" cy="723615"/>
          </a:xfrm>
        </p:spPr>
        <p:txBody>
          <a:bodyPr/>
          <a:lstStyle/>
          <a:p>
            <a:pPr algn="ctr"/>
            <a:r>
              <a:rPr lang="en-US" dirty="0"/>
              <a:t>Four context switches to handle one packet with a user-space network manager</a:t>
            </a:r>
          </a:p>
        </p:txBody>
      </p:sp>
      <p:pic>
        <p:nvPicPr>
          <p:cNvPr id="4" name="Picture Placeholder 3" descr="Figure 6-51. Four context switches to handle one packet with a user-space network manager."/>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788243" y="2030490"/>
            <a:ext cx="7567513" cy="2285389"/>
          </a:xfrm>
        </p:spPr>
      </p:pic>
    </p:spTree>
    <p:extLst>
      <p:ext uri="{BB962C8B-B14F-4D97-AF65-F5344CB8AC3E}">
        <p14:creationId xmlns:p14="http://schemas.microsoft.com/office/powerpoint/2010/main" val="315695424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Fast Segment Processing (1 of 3)</a:t>
            </a:r>
          </a:p>
        </p:txBody>
      </p:sp>
      <p:sp>
        <p:nvSpPr>
          <p:cNvPr id="3" name="Text Placeholder 2"/>
          <p:cNvSpPr>
            <a:spLocks noGrp="1"/>
          </p:cNvSpPr>
          <p:nvPr>
            <p:ph type="body" idx="1"/>
          </p:nvPr>
        </p:nvSpPr>
        <p:spPr>
          <a:xfrm>
            <a:off x="457200" y="5331655"/>
            <a:ext cx="8229600" cy="737683"/>
          </a:xfrm>
        </p:spPr>
        <p:txBody>
          <a:bodyPr/>
          <a:lstStyle/>
          <a:p>
            <a:r>
              <a:rPr lang="en-US" dirty="0"/>
              <a:t>The fast path from sender to receiver is shown with a heavy line. The processing steps on this path are shaded.</a:t>
            </a:r>
          </a:p>
        </p:txBody>
      </p:sp>
      <p:pic>
        <p:nvPicPr>
          <p:cNvPr id="4" name="Picture Placeholder 3" descr="Figure 6-52. The fast path from sender to receiver is shown with a heavy line. The processing steps on this path are shaded."/>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981221" y="1827498"/>
            <a:ext cx="7181558" cy="3230029"/>
          </a:xfrm>
        </p:spPr>
      </p:pic>
    </p:spTree>
    <p:extLst>
      <p:ext uri="{BB962C8B-B14F-4D97-AF65-F5344CB8AC3E}">
        <p14:creationId xmlns:p14="http://schemas.microsoft.com/office/powerpoint/2010/main" val="310882749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Fast Segment Processing (2 of 3)</a:t>
            </a:r>
          </a:p>
        </p:txBody>
      </p:sp>
      <p:sp>
        <p:nvSpPr>
          <p:cNvPr id="3" name="Text Placeholder 2"/>
          <p:cNvSpPr>
            <a:spLocks noGrp="1"/>
          </p:cNvSpPr>
          <p:nvPr>
            <p:ph type="body" idx="1"/>
          </p:nvPr>
        </p:nvSpPr>
        <p:spPr/>
        <p:txBody>
          <a:bodyPr/>
          <a:lstStyle/>
          <a:p>
            <a:r>
              <a:rPr lang="en-US" dirty="0"/>
              <a:t>(a) TCP header. (b) IP header. In both cases, they are taken from the prototype without change.</a:t>
            </a:r>
          </a:p>
        </p:txBody>
      </p:sp>
      <p:pic>
        <p:nvPicPr>
          <p:cNvPr id="4" name="Picture Placeholder 3" descr="Figure 6-53. (a) TCP header. (b) IP header. In both cases, they are taken from the prototype without change."/>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629327" y="1822377"/>
            <a:ext cx="7885345" cy="2348826"/>
          </a:xfrm>
        </p:spPr>
      </p:pic>
    </p:spTree>
    <p:extLst>
      <p:ext uri="{BB962C8B-B14F-4D97-AF65-F5344CB8AC3E}">
        <p14:creationId xmlns:p14="http://schemas.microsoft.com/office/powerpoint/2010/main" val="163669763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Fast Segment Processing (3 of 3)</a:t>
            </a:r>
          </a:p>
        </p:txBody>
      </p:sp>
      <p:sp>
        <p:nvSpPr>
          <p:cNvPr id="3" name="Text Placeholder 2"/>
          <p:cNvSpPr>
            <a:spLocks noGrp="1"/>
          </p:cNvSpPr>
          <p:nvPr>
            <p:ph type="body" idx="1"/>
          </p:nvPr>
        </p:nvSpPr>
        <p:spPr>
          <a:xfrm>
            <a:off x="457200" y="5604746"/>
            <a:ext cx="8229600" cy="464592"/>
          </a:xfrm>
        </p:spPr>
        <p:txBody>
          <a:bodyPr/>
          <a:lstStyle/>
          <a:p>
            <a:pPr algn="ctr"/>
            <a:r>
              <a:rPr lang="en-US" dirty="0"/>
              <a:t>A timing wheel</a:t>
            </a:r>
          </a:p>
        </p:txBody>
      </p:sp>
      <p:pic>
        <p:nvPicPr>
          <p:cNvPr id="4" name="Picture Placeholder 3" descr="Figure 6-54. A timing wheel."/>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2493498" y="1478280"/>
            <a:ext cx="4157003" cy="3943585"/>
          </a:xfrm>
        </p:spPr>
      </p:pic>
    </p:spTree>
    <p:extLst>
      <p:ext uri="{BB962C8B-B14F-4D97-AF65-F5344CB8AC3E}">
        <p14:creationId xmlns:p14="http://schemas.microsoft.com/office/powerpoint/2010/main" val="23928421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 Example of Socket Programming: An Internet File Server (1 of 10)</a:t>
            </a:r>
          </a:p>
        </p:txBody>
      </p:sp>
      <p:sp>
        <p:nvSpPr>
          <p:cNvPr id="5" name="Text Placeholder 4"/>
          <p:cNvSpPr>
            <a:spLocks noGrp="1"/>
          </p:cNvSpPr>
          <p:nvPr>
            <p:ph type="body" idx="1"/>
          </p:nvPr>
        </p:nvSpPr>
        <p:spPr/>
        <p:txBody>
          <a:bodyPr/>
          <a:lstStyle/>
          <a:p>
            <a:pPr algn="ctr"/>
            <a:r>
              <a:rPr lang="en-US" dirty="0"/>
              <a:t>Client code using sockets … continued on the next slide</a:t>
            </a:r>
          </a:p>
        </p:txBody>
      </p:sp>
      <p:pic>
        <p:nvPicPr>
          <p:cNvPr id="3" name="Picture Placeholder 2" descr="Figure 6-6. Client and Server code using sockets. Code continues on next slide.&#10;&#10;This figure illustrates how real socket calls are made by using sample client and server code. In this example there is a very primitive Internet file server along with an example client that uses it. The code has many limitations, but in principle the server code can be compiled and run on any UNIX system connected to the Internet. The client code can be compiled and run on any other UNIX machine on the Internet, anywhere in the world. The client code can be executed with appropriate parameters to fetch any file to which the server has access on its machine. The file is written to standard output, which, of course, can be redirected to a file or pipe. Slide 1 of 10."/>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759632" y="2034966"/>
            <a:ext cx="7624735" cy="2242569"/>
          </a:xfrm>
        </p:spPr>
      </p:pic>
    </p:spTree>
    <p:extLst>
      <p:ext uri="{BB962C8B-B14F-4D97-AF65-F5344CB8AC3E}">
        <p14:creationId xmlns:p14="http://schemas.microsoft.com/office/powerpoint/2010/main" val="423402264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Protocols for Long Fat Networks (1 of 2)</a:t>
            </a:r>
          </a:p>
        </p:txBody>
      </p:sp>
      <p:sp>
        <p:nvSpPr>
          <p:cNvPr id="3" name="Text Placeholder 2"/>
          <p:cNvSpPr>
            <a:spLocks noGrp="1"/>
          </p:cNvSpPr>
          <p:nvPr>
            <p:ph type="body" idx="1"/>
          </p:nvPr>
        </p:nvSpPr>
        <p:spPr>
          <a:xfrm>
            <a:off x="457200" y="5538806"/>
            <a:ext cx="8229600" cy="614940"/>
          </a:xfrm>
        </p:spPr>
        <p:txBody>
          <a:bodyPr/>
          <a:lstStyle/>
          <a:p>
            <a:r>
              <a:rPr lang="en-US" dirty="0"/>
              <a:t>The state of transmitting 1 Mbit from San Diego to Boston. (a) At t = 0. (b) After 500 µsec. (c) After 20 msec. (d) After 40 msec.</a:t>
            </a:r>
          </a:p>
        </p:txBody>
      </p:sp>
      <p:pic>
        <p:nvPicPr>
          <p:cNvPr id="5" name="Picture Placeholder 4" descr="Figure 6-55. The state of transmitting 1 Mbit from San Diego to Boston. (a) At t = 0. (b) After 500 µsec. (c) After 20 msec. (d) After 40 msec."/>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1867485" y="1393873"/>
            <a:ext cx="5409029" cy="3962051"/>
          </a:xfrm>
        </p:spPr>
      </p:pic>
    </p:spTree>
    <p:extLst>
      <p:ext uri="{BB962C8B-B14F-4D97-AF65-F5344CB8AC3E}">
        <p14:creationId xmlns:p14="http://schemas.microsoft.com/office/powerpoint/2010/main" val="263677808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Protocols for Long Fat Networks (2 of 2)</a:t>
            </a:r>
          </a:p>
        </p:txBody>
      </p:sp>
      <p:sp>
        <p:nvSpPr>
          <p:cNvPr id="3" name="Text Placeholder 2"/>
          <p:cNvSpPr>
            <a:spLocks noGrp="1"/>
          </p:cNvSpPr>
          <p:nvPr>
            <p:ph type="body" idx="1"/>
          </p:nvPr>
        </p:nvSpPr>
        <p:spPr/>
        <p:txBody>
          <a:bodyPr/>
          <a:lstStyle/>
          <a:p>
            <a:pPr algn="ctr"/>
            <a:r>
              <a:rPr lang="en-US" dirty="0"/>
              <a:t>Time to transfer and acknowledge a 1-Mbit file over a 4000-km line</a:t>
            </a:r>
          </a:p>
        </p:txBody>
      </p:sp>
      <p:pic>
        <p:nvPicPr>
          <p:cNvPr id="5" name="Picture Placeholder 4" descr="Figure 6-56. Time to transfer and acknowledge a 1-Mbit file over a 4000-km line."/>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1132448" y="1685066"/>
            <a:ext cx="6886135" cy="3657539"/>
          </a:xfrm>
        </p:spPr>
      </p:pic>
    </p:spTree>
    <p:extLst>
      <p:ext uri="{BB962C8B-B14F-4D97-AF65-F5344CB8AC3E}">
        <p14:creationId xmlns:p14="http://schemas.microsoft.com/office/powerpoint/2010/main" val="176114967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5" name="Title 4">
            <a:extLst>
              <a:ext uri="{FF2B5EF4-FFF2-40B4-BE49-F238E27FC236}">
                <a16:creationId xmlns:a16="http://schemas.microsoft.com/office/drawing/2014/main" id="{E47FF819-0D5D-491A-BF8F-B42813E7390C}"/>
              </a:ext>
            </a:extLst>
          </p:cNvPr>
          <p:cNvSpPr>
            <a:spLocks noGrp="1"/>
          </p:cNvSpPr>
          <p:nvPr>
            <p:ph type="title"/>
          </p:nvPr>
        </p:nvSpPr>
        <p:spPr/>
        <p:txBody>
          <a:bodyPr/>
          <a:lstStyle/>
          <a:p>
            <a:r>
              <a:rPr lang="en-US" dirty="0"/>
              <a:t>Copyright</a:t>
            </a:r>
          </a:p>
        </p:txBody>
      </p:sp>
      <p:pic>
        <p:nvPicPr>
          <p:cNvPr id="7" name="Graphic 6" descr="Warning">
            <a:extLst>
              <a:ext uri="{FF2B5EF4-FFF2-40B4-BE49-F238E27FC236}">
                <a16:creationId xmlns:a16="http://schemas.microsoft.com/office/drawing/2014/main" id="{C06FB2D2-3F36-42C9-A5A6-B6234DC54C96}"/>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246184" y="2317359"/>
            <a:ext cx="1277815" cy="1434026"/>
          </a:xfrm>
          <a:prstGeom prst="rect">
            <a:avLst/>
          </a:prstGeom>
        </p:spPr>
      </p:pic>
      <p:sp>
        <p:nvSpPr>
          <p:cNvPr id="2" name="Text Placeholder 1">
            <a:extLst>
              <a:ext uri="{FF2B5EF4-FFF2-40B4-BE49-F238E27FC236}">
                <a16:creationId xmlns:a16="http://schemas.microsoft.com/office/drawing/2014/main" id="{AD5FAE7B-F718-4307-B112-AD6256157E8F}"/>
              </a:ext>
            </a:extLst>
          </p:cNvPr>
          <p:cNvSpPr>
            <a:spLocks noGrp="1"/>
          </p:cNvSpPr>
          <p:nvPr>
            <p:ph type="body" idx="4294967295"/>
          </p:nvPr>
        </p:nvSpPr>
        <p:spPr>
          <a:xfrm>
            <a:off x="1606061" y="1852246"/>
            <a:ext cx="6858001" cy="2854836"/>
          </a:xfrm>
          <a:ln/>
        </p:spPr>
        <p:style>
          <a:lnRef idx="2">
            <a:schemeClr val="dk1"/>
          </a:lnRef>
          <a:fillRef idx="1">
            <a:schemeClr val="lt1"/>
          </a:fillRef>
          <a:effectRef idx="0">
            <a:schemeClr val="dk1"/>
          </a:effectRef>
          <a:fontRef idx="minor">
            <a:schemeClr val="dk1"/>
          </a:fontRef>
        </p:style>
        <p:txBody>
          <a:bodyPr lIns="182880" tIns="182880" rIns="182880" bIns="182880" anchor="ctr"/>
          <a:lstStyle/>
          <a:p>
            <a:pPr marL="101600" indent="0">
              <a:buNone/>
            </a:pPr>
            <a:r>
              <a:rPr lang="en-US" b="1" dirty="0"/>
              <a:t>This work is protected by United States copyright laws and is</a:t>
            </a:r>
            <a:r>
              <a:rPr lang="en-US" b="1" baseline="0" dirty="0"/>
              <a:t> </a:t>
            </a:r>
            <a:r>
              <a:rPr lang="en-US" b="1" dirty="0"/>
              <a:t>provided solely for the use of instructors in teaching their courses and assessing student learning. Dissemination or sale of any part of this work (including on the World Wide Web) will destroy the integrity of the work and is not permitted. The work and materials from it should never be made available to students except by instructors using the accompanying text in their classes. All recipients of this work are expected to abide by these restrictions and to honor the intended pedagogical purposes and the needs of other instructors who rely on these materials.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 Example of Socket Programming: An Internet File Server (2 of 10)</a:t>
            </a:r>
          </a:p>
        </p:txBody>
      </p:sp>
      <p:sp>
        <p:nvSpPr>
          <p:cNvPr id="5" name="Text Placeholder 4"/>
          <p:cNvSpPr>
            <a:spLocks noGrp="1"/>
          </p:cNvSpPr>
          <p:nvPr>
            <p:ph type="body" idx="1"/>
          </p:nvPr>
        </p:nvSpPr>
        <p:spPr/>
        <p:txBody>
          <a:bodyPr/>
          <a:lstStyle/>
          <a:p>
            <a:pPr algn="ctr"/>
            <a:r>
              <a:rPr lang="en-US" dirty="0"/>
              <a:t>Client code using sockets … continued on the next slide</a:t>
            </a:r>
          </a:p>
        </p:txBody>
      </p:sp>
      <p:pic>
        <p:nvPicPr>
          <p:cNvPr id="6" name="Picture Placeholder 5" descr="Figure 6-6. Client and Server code using sockets (continued).&#10;&#10;This figure illustrates how real socket calls are made by using sample client and server code. In this example there is a very primitive Internet file server along with an example client that uses it. The code has many limitations, but in principle the server code can be compiled and run on any UNIX system connected to the Internet. The client code can be compiled and run on any other UNIX machine on the Internet, anywhere in the world. The client code can be executed with appropriate parameters to fetch any file to which the server has access on its machine. The file is written to standard output, which, of course, can be redirected to a file or pipe. Slide 2 of 10."/>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771040" y="1962336"/>
            <a:ext cx="7601919" cy="2499936"/>
          </a:xfrm>
        </p:spPr>
      </p:pic>
    </p:spTree>
    <p:extLst>
      <p:ext uri="{BB962C8B-B14F-4D97-AF65-F5344CB8AC3E}">
        <p14:creationId xmlns:p14="http://schemas.microsoft.com/office/powerpoint/2010/main" val="2942924622"/>
      </p:ext>
    </p:extLst>
  </p:cSld>
  <p:clrMapOvr>
    <a:masterClrMapping/>
  </p:clrMapOvr>
</p:sld>
</file>

<file path=ppt/theme/theme1.xml><?xml version="1.0" encoding="utf-8"?>
<a:theme xmlns:a="http://schemas.openxmlformats.org/drawingml/2006/main" name="508 Lecture">
  <a:themeElements>
    <a:clrScheme name="Custom 40">
      <a:dk1>
        <a:srgbClr val="000000"/>
      </a:dk1>
      <a:lt1>
        <a:srgbClr val="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33399"/>
      </a:hlink>
      <a:folHlink>
        <a:srgbClr val="7030A0"/>
      </a:folHlink>
    </a:clrScheme>
    <a:fontScheme name="Custom 1">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0</TotalTime>
  <Words>2044</Words>
  <Application>Microsoft Office PowerPoint</Application>
  <PresentationFormat>全屏显示(4:3)</PresentationFormat>
  <Paragraphs>246</Paragraphs>
  <Slides>82</Slides>
  <Notes>3</Notes>
  <HiddenSlides>0</HiddenSlides>
  <MMClips>0</MMClips>
  <ScaleCrop>false</ScaleCrop>
  <HeadingPairs>
    <vt:vector size="6" baseType="variant">
      <vt:variant>
        <vt:lpstr>已用的字体</vt:lpstr>
      </vt:variant>
      <vt:variant>
        <vt:i4>3</vt:i4>
      </vt:variant>
      <vt:variant>
        <vt:lpstr>主题</vt:lpstr>
      </vt:variant>
      <vt:variant>
        <vt:i4>1</vt:i4>
      </vt:variant>
      <vt:variant>
        <vt:lpstr>幻灯片标题</vt:lpstr>
      </vt:variant>
      <vt:variant>
        <vt:i4>82</vt:i4>
      </vt:variant>
    </vt:vector>
  </HeadingPairs>
  <TitlesOfParts>
    <vt:vector size="86" baseType="lpstr">
      <vt:lpstr>Noto Sans Symbols</vt:lpstr>
      <vt:lpstr>Arial</vt:lpstr>
      <vt:lpstr>Times New Roman</vt:lpstr>
      <vt:lpstr>508 Lecture</vt:lpstr>
      <vt:lpstr>PowerPoint 演示文稿</vt:lpstr>
      <vt:lpstr>The Transport Service</vt:lpstr>
      <vt:lpstr>Services Provided to the Upper Layers</vt:lpstr>
      <vt:lpstr>Transport Service Primitives (1 of 2)</vt:lpstr>
      <vt:lpstr>Transport Service Primitives (2 of 2)</vt:lpstr>
      <vt:lpstr>Berkeley Sockets (1 of 2)</vt:lpstr>
      <vt:lpstr>Berkeley Sockets (2 of 2)</vt:lpstr>
      <vt:lpstr>An Example of Socket Programming: An Internet File Server (1 of 10)</vt:lpstr>
      <vt:lpstr>An Example of Socket Programming: An Internet File Server (2 of 10)</vt:lpstr>
      <vt:lpstr>An Example of Socket Programming: An Internet File Server (3 of 10)</vt:lpstr>
      <vt:lpstr>An Example of Socket Programming: An Internet File Server (4 of 10)</vt:lpstr>
      <vt:lpstr>An Example of Socket Programming: An Internet File Server (5 of 10)</vt:lpstr>
      <vt:lpstr>An Example of Socket Programming: An Internet File Server (6 of 10)</vt:lpstr>
      <vt:lpstr>An Example of Socket Programming: An Internet File Server (7 of 10)</vt:lpstr>
      <vt:lpstr>An Example of Socket Programming: An Internet File Server (8 of 10)</vt:lpstr>
      <vt:lpstr>An Example of Socket Programming: An Internet File Server (9 of 10)</vt:lpstr>
      <vt:lpstr>An Example of Socket Programming: An Internet File Server (10 of 10)</vt:lpstr>
      <vt:lpstr>Elements of Transport Protocols (1 of 2)</vt:lpstr>
      <vt:lpstr>Elements of Transport Protocols (2 of 2)</vt:lpstr>
      <vt:lpstr>Addressing (1 of 2)</vt:lpstr>
      <vt:lpstr>Addressing (2 of 2)</vt:lpstr>
      <vt:lpstr>Connection Establishment (1 of 3)</vt:lpstr>
      <vt:lpstr>Connection Establishment (2 of 3)</vt:lpstr>
      <vt:lpstr>Connection Establishment (3 of 3)</vt:lpstr>
      <vt:lpstr>Connection Release (1 of 3)</vt:lpstr>
      <vt:lpstr>Connection Release (2 of 3)</vt:lpstr>
      <vt:lpstr>Connection Release (3 of 3)</vt:lpstr>
      <vt:lpstr>Error Control and Flow Control (1 of 2)</vt:lpstr>
      <vt:lpstr>Error Control and Flow Control (2 of 2)</vt:lpstr>
      <vt:lpstr>Multiplexing</vt:lpstr>
      <vt:lpstr>Crash Recovery</vt:lpstr>
      <vt:lpstr>Congestion Control</vt:lpstr>
      <vt:lpstr>Desirable Bandwidth Allocation (1 of 3)</vt:lpstr>
      <vt:lpstr>Desirable Bandwidth Allocation (2 of 3)</vt:lpstr>
      <vt:lpstr>Desirable Bandwidth Allocation (3 of 3)</vt:lpstr>
      <vt:lpstr>Regulating the Sending Rate (1 of 4)</vt:lpstr>
      <vt:lpstr>Regulating the Sending Rate (2 of 4)</vt:lpstr>
      <vt:lpstr>Regulating the Sending Rate (3 of 4)</vt:lpstr>
      <vt:lpstr>Regulating the Sending Rate (4 of 4)</vt:lpstr>
      <vt:lpstr>Wireless Issues</vt:lpstr>
      <vt:lpstr>The Internet Transport Protocols: UDP</vt:lpstr>
      <vt:lpstr>Introduction to UDP (1 of 2)</vt:lpstr>
      <vt:lpstr>Introduction to UDP (2 of 2)</vt:lpstr>
      <vt:lpstr>Remote Procedure Call</vt:lpstr>
      <vt:lpstr>Real-Time Transport Protocols (1 of 4)</vt:lpstr>
      <vt:lpstr>Real-Time Transport Protocols (2 of 4)</vt:lpstr>
      <vt:lpstr>Real-Time Transport Protocols (3 of 4)</vt:lpstr>
      <vt:lpstr>Real-Time Transport Protocols (4 of 4)</vt:lpstr>
      <vt:lpstr>The Internet Transport Protocols: TCP (1 of 2)</vt:lpstr>
      <vt:lpstr>The Internet Transport Protocols: TCP (2 of 2)</vt:lpstr>
      <vt:lpstr>The TCP Service Model (1 of 2)</vt:lpstr>
      <vt:lpstr>The TCP Service Model (2 of 2)</vt:lpstr>
      <vt:lpstr>The TCP Segment Header</vt:lpstr>
      <vt:lpstr>TCP Connection Establishment</vt:lpstr>
      <vt:lpstr>TCP Connection Management Modeling (1 of 2)</vt:lpstr>
      <vt:lpstr>TCP Connection Management Modeling (2 of 2)</vt:lpstr>
      <vt:lpstr>TCP Sliding Window (1 of 2)</vt:lpstr>
      <vt:lpstr>TCP Sliding Window (2 of 2)</vt:lpstr>
      <vt:lpstr>TCP Timer Management</vt:lpstr>
      <vt:lpstr>TCP Congestion Control (1 of 6)</vt:lpstr>
      <vt:lpstr>TCP Congestion Control (2 of 6)</vt:lpstr>
      <vt:lpstr>TCP Congestion Control (3 of 6)</vt:lpstr>
      <vt:lpstr>TCP Congestion Control (4 of 6)</vt:lpstr>
      <vt:lpstr>TCP Congestion Control (5 of 6)</vt:lpstr>
      <vt:lpstr>TCP Congestion Control (6 of 6)</vt:lpstr>
      <vt:lpstr>TCP CUBIC</vt:lpstr>
      <vt:lpstr>Transport Protocols and Congestion Control</vt:lpstr>
      <vt:lpstr>BBR: Congestion Control Based on Bottleneck Bandwidth</vt:lpstr>
      <vt:lpstr>The Future of TCP</vt:lpstr>
      <vt:lpstr>Performance Issues</vt:lpstr>
      <vt:lpstr>Performance Problems in Computer Networks</vt:lpstr>
      <vt:lpstr>Network Performance Measurement</vt:lpstr>
      <vt:lpstr>Measuring Access Network Throughput</vt:lpstr>
      <vt:lpstr>Measuring Quality of Experience</vt:lpstr>
      <vt:lpstr>Host Design for Fast Networks</vt:lpstr>
      <vt:lpstr>Minimize Context Switches</vt:lpstr>
      <vt:lpstr>Fast Segment Processing (1 of 3)</vt:lpstr>
      <vt:lpstr>Fast Segment Processing (2 of 3)</vt:lpstr>
      <vt:lpstr>Fast Segment Processing (3 of 3)</vt:lpstr>
      <vt:lpstr>Protocols for Long Fat Networks (1 of 2)</vt:lpstr>
      <vt:lpstr>Protocols for Long Fat Networks (2 of 2)</vt:lpstr>
      <vt:lpstr>Copyright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cp:lastModifiedBy/>
  <cp:revision>1</cp:revision>
  <dcterms:modified xsi:type="dcterms:W3CDTF">2021-08-26T06:38:40Z</dcterms:modified>
</cp:coreProperties>
</file>